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Old Standard TT"/>
      <p:regular r:id="rId16"/>
      <p:bold r:id="rId17"/>
      <p: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bold.fntdata"/><Relationship Id="rId16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b651ec949_0_5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b651ec94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b651ec949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b651ec9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b651ec949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b651ec94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100" y="991975"/>
            <a:ext cx="8521800" cy="22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300"/>
              <a:t>Jak Flexbox w CSS?</a:t>
            </a:r>
            <a:endParaRPr sz="7300"/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>
                <a:solidFill>
                  <a:schemeClr val="lt1"/>
                </a:solidFill>
              </a:rPr>
              <a:t>Maksim Kazakou 4Ti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4294967295" type="title"/>
          </p:nvPr>
        </p:nvSpPr>
        <p:spPr>
          <a:xfrm>
            <a:off x="1434600" y="910500"/>
            <a:ext cx="6274800" cy="3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9600">
                <a:latin typeface="Impact"/>
                <a:ea typeface="Impact"/>
                <a:cs typeface="Impact"/>
                <a:sym typeface="Impact"/>
              </a:rPr>
              <a:t>DZIĘKUJĘ ZA UWAGĘ</a:t>
            </a:r>
            <a:endParaRPr sz="96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91075" y="1020425"/>
            <a:ext cx="77232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 sz="1800"/>
              <a:t>Flexbox (Flexible Box Layout) </a:t>
            </a:r>
            <a:r>
              <a:rPr lang="ru" sz="1800"/>
              <a:t>to moduł CSS, który ułatwia układanie elementów w kontenerach. Dzięki Flexbox można łatwo zarządzać przestrzenią i wyrównywaniem elementów w dynamiczny sposób.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 sz="1800"/>
              <a:t>Aby użyć </a:t>
            </a:r>
            <a:r>
              <a:rPr b="1" lang="ru" sz="1800"/>
              <a:t>Flexboxa</a:t>
            </a:r>
            <a:r>
              <a:rPr lang="ru" sz="1800"/>
              <a:t>, należy ustawić właściwość display kontenera na flex</a:t>
            </a:r>
            <a:endParaRPr sz="1800"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249825" y="2937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400"/>
              <a:t>Wprowadzenie do Flexbox </a:t>
            </a:r>
            <a:endParaRPr b="1" sz="34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825" y="3506350"/>
            <a:ext cx="1744700" cy="7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1585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600"/>
              <a:t>Kierunek Flex</a:t>
            </a:r>
            <a:endParaRPr b="1" sz="4600"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265500" y="173772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Właściwość </a:t>
            </a:r>
            <a:r>
              <a:rPr b="1" lang="ru"/>
              <a:t>flex-direction</a:t>
            </a:r>
            <a:r>
              <a:rPr lang="ru"/>
              <a:t> określa kierunek, w jakim będą układane elementy</a:t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row (domyślnie)</a:t>
            </a:r>
            <a:r>
              <a:rPr lang="ru"/>
              <a:t> – poziomo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column</a:t>
            </a:r>
            <a:r>
              <a:rPr lang="ru"/>
              <a:t> – pionowo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row-reverse</a:t>
            </a:r>
            <a:r>
              <a:rPr lang="ru"/>
              <a:t> – poziomo, w odwrotnej kolejności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b="1" lang="ru"/>
              <a:t>column-reverse</a:t>
            </a:r>
            <a:r>
              <a:rPr lang="ru"/>
              <a:t> – pionowo, w odwrotnej kolejności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6588" y="3157325"/>
            <a:ext cx="2683025" cy="92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078625" y="259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900"/>
              <a:t>Owinięcie elastyczne</a:t>
            </a:r>
            <a:endParaRPr b="1" sz="3900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146700" y="1405450"/>
            <a:ext cx="54291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Właściwość </a:t>
            </a:r>
            <a:r>
              <a:rPr b="1" lang="ru" sz="2000"/>
              <a:t>flex-wrap</a:t>
            </a:r>
            <a:r>
              <a:rPr lang="ru" sz="2000"/>
              <a:t> kontroluje, czy elementy mają się owinąć, gdy nie mieszczą się w jednym wierszu: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AutoNum type="arabicPeriod"/>
            </a:pPr>
            <a:r>
              <a:rPr b="1" lang="ru" sz="2000"/>
              <a:t>nowrap</a:t>
            </a:r>
            <a:r>
              <a:rPr lang="ru" sz="2000"/>
              <a:t> – domyślnie, nie owija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ru" sz="2000"/>
              <a:t>wrap</a:t>
            </a:r>
            <a:r>
              <a:rPr lang="ru" sz="2000"/>
              <a:t> – owinie elementy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ru" sz="2000"/>
              <a:t>wrap-reverse</a:t>
            </a:r>
            <a:r>
              <a:rPr lang="ru" sz="2000"/>
              <a:t> – owinie w odwrotnej kolejności css</a:t>
            </a:r>
            <a:endParaRPr sz="2000"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075" y="2667575"/>
            <a:ext cx="2770325" cy="126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77700" y="151675"/>
            <a:ext cx="44208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600"/>
              <a:t>Uzasadnij-treść</a:t>
            </a:r>
            <a:endParaRPr b="1" sz="4600"/>
          </a:p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171600" y="1730850"/>
            <a:ext cx="42330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Właściwość </a:t>
            </a:r>
            <a:r>
              <a:rPr b="1" lang="ru"/>
              <a:t>justify-content</a:t>
            </a:r>
            <a:r>
              <a:rPr lang="ru"/>
              <a:t> pozwala na wyrównanie elementów wzdłuż głównej osi</a:t>
            </a:r>
            <a:endParaRPr/>
          </a:p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flex-start </a:t>
            </a:r>
            <a:r>
              <a:rPr lang="ru"/>
              <a:t>– wyrównanie do początku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flex-end</a:t>
            </a:r>
            <a:r>
              <a:rPr lang="ru"/>
              <a:t> – wyrównanie do końca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center</a:t>
            </a:r>
            <a:r>
              <a:rPr lang="ru"/>
              <a:t> – wyśrodkowanie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b="1" lang="ru"/>
              <a:t>space-between</a:t>
            </a:r>
            <a:r>
              <a:rPr lang="ru"/>
              <a:t> – równa przestrzeń między elementami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b="1" lang="ru"/>
              <a:t>space-around </a:t>
            </a:r>
            <a:r>
              <a:rPr lang="ru"/>
              <a:t>– równa przestrzeń wokół elementów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380" y="3322325"/>
            <a:ext cx="3911450" cy="111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512700" y="208550"/>
            <a:ext cx="8118600" cy="95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Wyrównaj-przedmioty</a:t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495025" y="3396350"/>
            <a:ext cx="639300" cy="336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7" name="Google Shape;97;p18"/>
          <p:cNvSpPr txBox="1"/>
          <p:nvPr>
            <p:ph idx="4294967295" type="body"/>
          </p:nvPr>
        </p:nvSpPr>
        <p:spPr>
          <a:xfrm>
            <a:off x="601250" y="1315450"/>
            <a:ext cx="7539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chemeClr val="lt1"/>
                </a:solidFill>
              </a:rPr>
              <a:t>Właściwość </a:t>
            </a:r>
            <a:r>
              <a:rPr b="1" lang="ru" sz="2000">
                <a:solidFill>
                  <a:schemeClr val="lt1"/>
                </a:solidFill>
              </a:rPr>
              <a:t>align-items</a:t>
            </a:r>
            <a:r>
              <a:rPr lang="ru" sz="2000">
                <a:solidFill>
                  <a:schemeClr val="lt1"/>
                </a:solidFill>
              </a:rPr>
              <a:t> służy do wyrównania elementów wzdłuż osi poprzecznej: 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b="1" lang="ru" sz="2000">
                <a:solidFill>
                  <a:schemeClr val="lt1"/>
                </a:solidFill>
              </a:rPr>
              <a:t>stretch (domyślnie)</a:t>
            </a:r>
            <a:r>
              <a:rPr lang="ru" sz="2000">
                <a:solidFill>
                  <a:schemeClr val="lt1"/>
                </a:solidFill>
              </a:rPr>
              <a:t> – rozciągnięcie do pełnej wysokości kontenera 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b="1" lang="ru" sz="2000">
                <a:solidFill>
                  <a:schemeClr val="lt1"/>
                </a:solidFill>
              </a:rPr>
              <a:t>flex-start</a:t>
            </a:r>
            <a:r>
              <a:rPr lang="ru" sz="2000">
                <a:solidFill>
                  <a:schemeClr val="lt1"/>
                </a:solidFill>
              </a:rPr>
              <a:t> – wyrównanie do góry 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b="1" lang="ru" sz="2000">
                <a:solidFill>
                  <a:schemeClr val="lt1"/>
                </a:solidFill>
              </a:rPr>
              <a:t>flex-end</a:t>
            </a:r>
            <a:r>
              <a:rPr lang="ru" sz="2000">
                <a:solidFill>
                  <a:schemeClr val="lt1"/>
                </a:solidFill>
              </a:rPr>
              <a:t> – wyrównanie do dołu 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b="1" lang="ru" sz="2000">
                <a:solidFill>
                  <a:schemeClr val="lt1"/>
                </a:solidFill>
              </a:rPr>
              <a:t>center</a:t>
            </a:r>
            <a:r>
              <a:rPr lang="ru" sz="2000">
                <a:solidFill>
                  <a:schemeClr val="lt1"/>
                </a:solidFill>
              </a:rPr>
              <a:t> – wyśrodkowanie 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AutoNum type="arabicPeriod"/>
            </a:pPr>
            <a:r>
              <a:rPr b="1" lang="ru" sz="2000">
                <a:solidFill>
                  <a:schemeClr val="lt1"/>
                </a:solidFill>
              </a:rPr>
              <a:t>baseline</a:t>
            </a:r>
            <a:r>
              <a:rPr lang="ru" sz="2000">
                <a:solidFill>
                  <a:schemeClr val="lt1"/>
                </a:solidFill>
              </a:rPr>
              <a:t> – wyrównanie do linii bazowej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313" y="3311400"/>
            <a:ext cx="19145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Гипотеза</a:t>
            </a:r>
            <a:endParaRPr/>
          </a:p>
        </p:txBody>
      </p:sp>
      <p:sp>
        <p:nvSpPr>
          <p:cNvPr id="104" name="Google Shape;104;p19"/>
          <p:cNvSpPr txBox="1"/>
          <p:nvPr>
            <p:ph idx="4294967295" type="body"/>
          </p:nvPr>
        </p:nvSpPr>
        <p:spPr>
          <a:xfrm>
            <a:off x="4939500" y="621075"/>
            <a:ext cx="38370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Właściwość </a:t>
            </a:r>
            <a:r>
              <a:rPr b="1" lang="ru" sz="2000"/>
              <a:t>align-content</a:t>
            </a:r>
            <a:r>
              <a:rPr lang="ru" sz="2000"/>
              <a:t> działa, gdy jest więcej miejsca w kontenerze i wiele wierszy: </a:t>
            </a:r>
            <a:endParaRPr sz="2000"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❏"/>
            </a:pPr>
            <a:r>
              <a:rPr b="1" lang="ru" sz="2000"/>
              <a:t>flex-start 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lang="ru" sz="2000"/>
              <a:t>flex-end 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lang="ru" sz="2000"/>
              <a:t>center 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lang="ru" sz="2000"/>
              <a:t>space-between 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b="1" lang="ru" sz="2000"/>
              <a:t>space-around</a:t>
            </a:r>
            <a:endParaRPr b="1" sz="2000"/>
          </a:p>
        </p:txBody>
      </p:sp>
      <p:sp>
        <p:nvSpPr>
          <p:cNvPr id="105" name="Google Shape;105;p19"/>
          <p:cNvSpPr/>
          <p:nvPr/>
        </p:nvSpPr>
        <p:spPr>
          <a:xfrm>
            <a:off x="543150" y="1389150"/>
            <a:ext cx="3575100" cy="2365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3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Wyrównaj zawartość</a:t>
            </a:r>
            <a:endParaRPr b="1" sz="34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650" y="3899375"/>
            <a:ext cx="25146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139825" y="202275"/>
            <a:ext cx="8873400" cy="48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i="1" lang="ru" sz="2500"/>
              <a:t>Luka</a:t>
            </a:r>
            <a:r>
              <a:rPr lang="ru" sz="2000"/>
              <a:t> Właściwość </a:t>
            </a:r>
            <a:r>
              <a:rPr b="1" lang="ru" sz="2000"/>
              <a:t>gap (dawniej grid-gap)</a:t>
            </a:r>
            <a:r>
              <a:rPr lang="ru" sz="2000"/>
              <a:t> pozwala na definiowanie odstępów między elementami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i="1" lang="ru" sz="2500"/>
              <a:t>Zamówienie</a:t>
            </a:r>
            <a:r>
              <a:rPr lang="ru" sz="2000"/>
              <a:t> Właściwość </a:t>
            </a:r>
            <a:r>
              <a:rPr b="1" lang="ru" sz="2000"/>
              <a:t>order</a:t>
            </a:r>
            <a:r>
              <a:rPr lang="ru" sz="2000"/>
              <a:t> pozwala na zmianę kolejności elementów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i="1" lang="ru" sz="2500"/>
              <a:t>Elastyczny wzrost</a:t>
            </a:r>
            <a:r>
              <a:rPr lang="ru" sz="2000"/>
              <a:t> Właściwość </a:t>
            </a:r>
            <a:r>
              <a:rPr b="1" lang="ru" sz="2000"/>
              <a:t>flex-grow</a:t>
            </a:r>
            <a:r>
              <a:rPr lang="ru" sz="2000"/>
              <a:t> definiuje, jak element może rosnąć w stosunku do pozostałych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i="1" lang="ru" sz="2500"/>
              <a:t>Flex-shrink</a:t>
            </a:r>
            <a:r>
              <a:rPr lang="ru" sz="2000"/>
              <a:t> Właściwość </a:t>
            </a:r>
            <a:r>
              <a:rPr b="1" lang="ru" sz="2000"/>
              <a:t>flex-shrink</a:t>
            </a:r>
            <a:r>
              <a:rPr lang="ru" sz="2000"/>
              <a:t> określa, jak element ma się kurczyć, gdy kontener jest za mały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i="1" lang="ru" sz="2500"/>
              <a:t>Podstawa elastyczna</a:t>
            </a:r>
            <a:r>
              <a:rPr lang="ru" sz="2000"/>
              <a:t> Właściwość </a:t>
            </a:r>
            <a:r>
              <a:rPr b="1" lang="ru" sz="2000"/>
              <a:t>flex-basis</a:t>
            </a:r>
            <a:r>
              <a:rPr lang="ru" sz="2000"/>
              <a:t> definiuje początkowy rozmiar elementu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i="1" lang="ru" sz="2500"/>
              <a:t>Przewód</a:t>
            </a:r>
            <a:r>
              <a:rPr lang="ru" sz="2000"/>
              <a:t> Właściwość </a:t>
            </a:r>
            <a:r>
              <a:rPr b="1" lang="ru" sz="2000"/>
              <a:t>flex</a:t>
            </a:r>
            <a:r>
              <a:rPr lang="ru" sz="2000"/>
              <a:t> łączy </a:t>
            </a:r>
            <a:r>
              <a:rPr b="1" lang="ru" sz="2000"/>
              <a:t>flex-grow</a:t>
            </a:r>
            <a:r>
              <a:rPr lang="ru" sz="2000"/>
              <a:t>, </a:t>
            </a:r>
            <a:r>
              <a:rPr b="1" lang="ru" sz="2000"/>
              <a:t>flex-shrink</a:t>
            </a:r>
            <a:r>
              <a:rPr lang="ru" sz="2000"/>
              <a:t> i </a:t>
            </a:r>
            <a:r>
              <a:rPr b="1" lang="ru" sz="2000"/>
              <a:t>flex-basis</a:t>
            </a:r>
            <a:r>
              <a:rPr lang="ru" sz="2000"/>
              <a:t> w jedną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74200" y="231875"/>
            <a:ext cx="8520600" cy="1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5600">
                <a:latin typeface="Impact"/>
                <a:ea typeface="Impact"/>
                <a:cs typeface="Impact"/>
                <a:sym typeface="Impact"/>
              </a:rPr>
              <a:t>Podsumowanie</a:t>
            </a:r>
            <a:endParaRPr sz="68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174200" y="13916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2800"/>
              <a:t>Flexbox to potężne narzędzie w CSS, które pozwala na łatwe i elastyczne zarządzanie układem elementów. Dzięki różnym właściwościom można dostosować zachowanie i wyrównanie elementów w sposób, który najlepiej odpowiada potrzebom projektu.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