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2730dd9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2730dd9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2730dd9b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2730dd9b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02975" y="1626750"/>
            <a:ext cx="7320900" cy="14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200"/>
              <a:t>Identyfikatory i klasy</a:t>
            </a:r>
            <a:endParaRPr sz="6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01775" y="4549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Maksim Kazakou 4Ti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178750" y="488250"/>
            <a:ext cx="8628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Identyfikatory (ID) i klasy (class) są kluczowymi narzędziami do selekcji elementów w celu ich stylowania za pomocą CSS lub manipulowania za pomocą JavaScriptu. Zrozumienie, kiedy i jak ich używać, jest podstawą poprawnej struktury strony.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28000" y="89375"/>
            <a:ext cx="4265400" cy="735600"/>
          </a:xfrm>
          <a:prstGeom prst="rect">
            <a:avLst/>
          </a:prstGeom>
          <a:solidFill>
            <a:srgbClr val="6D9EEB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Kiedy użyć identyfikatora:</a:t>
            </a:r>
            <a:endParaRPr sz="5600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702625" y="268125"/>
            <a:ext cx="4303800" cy="44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Unikalność: Każdy element może mieć tylko jeden ID i ID musi być unikalne w całym dokumencie.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Zastosowanie: Używamy ID, gdy chcemy wyróżnić pojedynczy, specyficzny element na stronie, np. sekcję nagłówkową, stopkę czy formularz.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Priorytet: ID ma wyższy priorytet w porównaniu do klasy w CSS. Gdy element ma zarówno klasę, jak i ID, styl ID będzie miał pierwszeństwo.</a:t>
            </a:r>
            <a:endParaRPr sz="1400"/>
          </a:p>
        </p:txBody>
      </p:sp>
      <p:sp>
        <p:nvSpPr>
          <p:cNvPr id="81" name="Google Shape;81;p15"/>
          <p:cNvSpPr txBox="1"/>
          <p:nvPr/>
        </p:nvSpPr>
        <p:spPr>
          <a:xfrm>
            <a:off x="760700" y="1980050"/>
            <a:ext cx="30000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9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endParaRPr sz="9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28000" y="89375"/>
            <a:ext cx="4265400" cy="735600"/>
          </a:xfrm>
          <a:prstGeom prst="rect">
            <a:avLst/>
          </a:prstGeom>
          <a:solidFill>
            <a:srgbClr val="6D9EEB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600">
                <a:solidFill>
                  <a:schemeClr val="lt1"/>
                </a:solidFill>
              </a:rPr>
              <a:t>Kiedy użyć klassy:</a:t>
            </a:r>
            <a:endParaRPr sz="560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702625" y="268125"/>
            <a:ext cx="4303800" cy="44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Wielokrotność: Ta sama klasa może być przypisana do wielu elementów. Elementy mogą mieć więcej niż jedną klasę. 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Zastosowanie: Używamy klasy, gdy chcemy stylować grupę elementów, które mają mieć taki sam wygląd, np. przyciski, bloki tekstowe czy zdjęcia. 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Elastyczność: Możliwość przypisywania wielu klas do jednego elementu daje większą elastyczność w nadawaniu stylów.</a:t>
            </a:r>
            <a:endParaRPr sz="1400"/>
          </a:p>
        </p:txBody>
      </p:sp>
      <p:sp>
        <p:nvSpPr>
          <p:cNvPr id="88" name="Google Shape;88;p16"/>
          <p:cNvSpPr txBox="1"/>
          <p:nvPr/>
        </p:nvSpPr>
        <p:spPr>
          <a:xfrm>
            <a:off x="226875" y="1980050"/>
            <a:ext cx="39534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9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sz="9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78750" y="453750"/>
            <a:ext cx="8889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Jak odwołujemy się przez ID, a jak przez klasę?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1412250" y="1986925"/>
            <a:ext cx="170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Przykład </a:t>
            </a:r>
            <a:r>
              <a:rPr lang="ru" sz="2200">
                <a:solidFill>
                  <a:schemeClr val="dk1"/>
                </a:solidFill>
              </a:rPr>
              <a:t>ID: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782800" y="1986925"/>
            <a:ext cx="287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Przykład CLASS: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8" y="2931650"/>
            <a:ext cx="3927227" cy="7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925" y="2991087"/>
            <a:ext cx="3927225" cy="5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60950" y="206535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ru" sz="3600">
                <a:solidFill>
                  <a:schemeClr val="accent4"/>
                </a:solidFill>
              </a:rPr>
              <a:t>Podsumowanie </a:t>
            </a:r>
            <a:endParaRPr sz="6000"/>
          </a:p>
        </p:txBody>
      </p:sp>
      <p:sp>
        <p:nvSpPr>
          <p:cNvPr id="104" name="Google Shape;104;p18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000"/>
              <a:buFont typeface="Roboto"/>
              <a:buChar char="●"/>
            </a:pPr>
            <a:r>
              <a:rPr b="1" i="1" lang="ru" sz="20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ID – Używamy do unikalnych elementów. </a:t>
            </a:r>
            <a:endParaRPr b="1" i="1" sz="20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000"/>
              <a:buFont typeface="Roboto"/>
              <a:buChar char="●"/>
            </a:pPr>
            <a:r>
              <a:rPr b="1" i="1" lang="ru" sz="20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Klasa – Używamy do grup elementów o wspólnym stylu. </a:t>
            </a:r>
            <a:endParaRPr b="1" i="1" sz="20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000"/>
              <a:buFont typeface="Roboto"/>
              <a:buChar char="●"/>
            </a:pPr>
            <a:r>
              <a:rPr b="1" i="1" lang="ru" sz="20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Kluczowe jest odpowiednie zrozumienie specyfiki każdego z tych narzędzi, aby efektywnie zarządzać stylem na stronie.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601550" y="213125"/>
            <a:ext cx="5940900" cy="4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Dziękuję za uwagę</a:t>
            </a:r>
            <a:endParaRPr sz="9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