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Dela Gothic One" panose="020B0604020202020204" charset="-128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" panose="020B0604020202020204" charset="-18"/>
      <p:regular r:id="rId17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00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137172"/>
            <a:ext cx="7627382" cy="1967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Czym jest grid w CSS?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58309" y="4429244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Grid w CSS to potężne narzędzie do tworzenia złożonych układów stron internetowych. Umożliwia elastyczne rozmieszczanie elementów w siatce, przypominając arkusz kalkulacyjny.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140683" y="7632206"/>
            <a:ext cx="2571393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 smtClean="0">
                <a:solidFill>
                  <a:srgbClr val="FFE5E5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Maksim </a:t>
            </a:r>
            <a:r>
              <a:rPr lang="en-US" sz="2100" b="1" dirty="0">
                <a:solidFill>
                  <a:srgbClr val="FFE5E5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Kazakou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3779758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Definiowanie kontenera grid - właściwość 'display: grid'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530096"/>
            <a:ext cx="6448663" cy="1627942"/>
          </a:xfrm>
          <a:prstGeom prst="roundRect">
            <a:avLst>
              <a:gd name="adj" fmla="val 559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2504" y="5754291"/>
            <a:ext cx="315372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Ustawienie display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82504" y="6240423"/>
            <a:ext cx="600027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Aby stworzyć kontener grid, należy nadać mu właściwość 'display: grid'.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423547" y="5530096"/>
            <a:ext cx="6448663" cy="1627942"/>
          </a:xfrm>
          <a:prstGeom prst="roundRect">
            <a:avLst>
              <a:gd name="adj" fmla="val 559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47742" y="5754291"/>
            <a:ext cx="385548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Właściwości kontenera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47742" y="6240423"/>
            <a:ext cx="600027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 zdefiniowaniu kontenera można zastosować właściwości do ustawienia układu elementów w siatce.</a:t>
            </a:r>
            <a:endParaRPr lang="en-US" sz="1700" dirty="0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093" y="831339"/>
            <a:ext cx="3688185" cy="17288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689" y="975360"/>
            <a:ext cx="131137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Określanie liczby kolumn i wierszy - 'grid-template-columns' i 'grid-template-rows'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0689" y="365498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Kolumny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0689" y="4227791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Właściwość 'grid-template-columns' definiuje szerokość i liczbę kolumn w siatce.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79519" y="365498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Wiersze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79519" y="4227791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Właściwość 'grid-template-rows' definiuje wysokość i liczbę wierszy w siatce.</a:t>
            </a:r>
            <a:endParaRPr lang="en-US" sz="17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64" y="5520267"/>
            <a:ext cx="7037793" cy="19983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0806" y="742205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Odstępy między elementami - właściwość 'gap'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16023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01422" y="3232860"/>
            <a:ext cx="20109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3160232"/>
            <a:ext cx="3522821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Kontrolowanie odstępu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4002599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Właściwość 'gap' pozwala określić przestrzeń między elementami w siatce.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5201722" y="316023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02568" y="3232860"/>
            <a:ext cx="285631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05738" y="31602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Elastyczność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05738" y="3646364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Można ustawić różne wartości odstępu dla kolumn i wierszy.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9645134" y="316023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38122" y="3232860"/>
            <a:ext cx="30134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49151" y="3160232"/>
            <a:ext cx="349543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Poprawa czytelności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49151" y="3646364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Odstępy między elementami poprawiają czytelność i estetykę układu.</a:t>
            </a:r>
            <a:endParaRPr lang="en-US" sz="1700" dirty="0"/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367" y="5863286"/>
            <a:ext cx="3593084" cy="17490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63984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Układanie elementów w siatce - 'grid-area'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390180"/>
            <a:ext cx="1083231" cy="17331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6461" y="2606754"/>
            <a:ext cx="40002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Umieszczenie elementu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66461" y="3092887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Właściwość 'grid-area' określa położenie elementu w siatce.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123372"/>
            <a:ext cx="1083231" cy="173319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66461" y="4339947"/>
            <a:ext cx="450270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Spanowanie wielu komórek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66461" y="4826079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Można ustawić element tak, aby rozciągał się na wiele wierszy lub kolumn.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5856565"/>
            <a:ext cx="1083231" cy="173319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66461" y="60731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Twórcze układy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66461" y="6559272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Możliwe jest tworzenie złożonych układów, gdzie elementy zajmują różne obszary siatki.</a:t>
            </a:r>
            <a:endParaRPr lang="en-US" sz="1700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0546" y="3676709"/>
            <a:ext cx="5558921" cy="13068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6400" y="1625839"/>
            <a:ext cx="14111112" cy="148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Obszary w gridzie - 'grid-template-areas'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151553" y="3384471"/>
            <a:ext cx="7627382" cy="2573893"/>
          </a:xfrm>
          <a:prstGeom prst="roundRect">
            <a:avLst>
              <a:gd name="adj" fmla="val 353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3159173" y="3392091"/>
            <a:ext cx="761214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375748" y="3529608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grid-template-areas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185629" y="3529608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Definicja obszarów w siatce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3159173" y="4013835"/>
            <a:ext cx="7612142" cy="9684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3375748" y="4151352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'grid-area'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185629" y="4151352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Określenie obszaru dla poszczególnych elementów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3159173" y="4982290"/>
            <a:ext cx="76121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3375748" y="5119807"/>
            <a:ext cx="33691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Nazwy obszarów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185629" y="5119807"/>
            <a:ext cx="33691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Przestrzenne grupowanie elementów w siatce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6750" y="675084"/>
            <a:ext cx="7810500" cy="12532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Zastosowania grid w praktyce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2214086"/>
            <a:ext cx="476250" cy="476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6750" y="2880836"/>
            <a:ext cx="4062770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Układy stron internetowych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666750" y="3308390"/>
            <a:ext cx="7810500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Grid umożliwia tworzenie elastycznych i responsywnych układów stron.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418469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6750" y="4851440"/>
            <a:ext cx="3405664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Interfejsy użytkownika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666750" y="5278993"/>
            <a:ext cx="7810500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Grid jest idealny do tworzenia intuicyjnych i przejrzystych interfejsów.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" y="6155293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6750" y="6822043"/>
            <a:ext cx="3602831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Projektowanie graficzne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666750" y="7249597"/>
            <a:ext cx="7810500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Grid znajduje zastosowanie w projektowaniu materiałów marketingowych i prezentacji.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2531" y="934424"/>
            <a:ext cx="806993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8000" dirty="0" err="1" smtClean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Podsumowanie</a:t>
            </a:r>
            <a:r>
              <a:rPr lang="en-US" sz="8000" dirty="0" smtClean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</a:t>
            </a:r>
            <a:endParaRPr lang="pl-PL" sz="8000" dirty="0" smtClean="0">
              <a:solidFill>
                <a:srgbClr val="FAEBEB"/>
              </a:solidFill>
              <a:latin typeface="Dela Gothic One" pitchFamily="34" charset="0"/>
              <a:ea typeface="Dela Gothic One" pitchFamily="34" charset="-122"/>
              <a:cs typeface="Dela Gothic One" pitchFamily="34" charset="-120"/>
            </a:endParaRPr>
          </a:p>
          <a:p>
            <a:pPr marL="0" indent="0">
              <a:lnSpc>
                <a:spcPts val="5600"/>
              </a:lnSpc>
              <a:buNone/>
            </a:pPr>
            <a:r>
              <a:rPr lang="en-US" sz="8000" dirty="0" err="1" smtClean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</a:t>
            </a:r>
            <a:r>
              <a:rPr lang="en-US" sz="8000" dirty="0" smtClean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</a:t>
            </a:r>
            <a:endParaRPr lang="pl-PL" sz="8000" dirty="0" smtClean="0">
              <a:solidFill>
                <a:srgbClr val="FAEBEB"/>
              </a:solidFill>
              <a:latin typeface="Dela Gothic One" pitchFamily="34" charset="0"/>
              <a:ea typeface="Dela Gothic One" pitchFamily="34" charset="-122"/>
              <a:cs typeface="Dela Gothic One" pitchFamily="34" charset="-120"/>
            </a:endParaRPr>
          </a:p>
          <a:p>
            <a:pPr marL="0" indent="0">
              <a:lnSpc>
                <a:spcPts val="5600"/>
              </a:lnSpc>
              <a:buNone/>
            </a:pPr>
            <a:r>
              <a:rPr lang="en-US" sz="8000" dirty="0" err="1" smtClean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wnioski</a:t>
            </a:r>
            <a:endParaRPr lang="en-US" sz="8000" dirty="0"/>
          </a:p>
        </p:txBody>
      </p:sp>
      <p:sp>
        <p:nvSpPr>
          <p:cNvPr id="4" name="Text 1"/>
          <p:cNvSpPr/>
          <p:nvPr/>
        </p:nvSpPr>
        <p:spPr>
          <a:xfrm>
            <a:off x="532531" y="3947609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8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Grid w CSS to potężne narzędzie, które pozwala na tworzenie precyzyjnych i elastycznych układów stron internetowych. Poznawanie i wykorzystywanie właściwości grid jest niezbędne dla każdego projektanta stron web.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03464" y="2616469"/>
            <a:ext cx="11151469" cy="5071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600"/>
              </a:lnSpc>
            </a:pPr>
            <a:r>
              <a:rPr lang="en-US" sz="9600" dirty="0" smtClean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DZIĘKUJĘ</a:t>
            </a:r>
            <a:endParaRPr lang="pl-PL" sz="9600" dirty="0" smtClean="0">
              <a:solidFill>
                <a:srgbClr val="FAEBEB"/>
              </a:solidFill>
              <a:latin typeface="Dela Gothic One" pitchFamily="34" charset="0"/>
              <a:ea typeface="Dela Gothic One" pitchFamily="34" charset="-122"/>
              <a:cs typeface="Dela Gothic One" pitchFamily="34" charset="-120"/>
            </a:endParaRPr>
          </a:p>
          <a:p>
            <a:pPr>
              <a:lnSpc>
                <a:spcPts val="5600"/>
              </a:lnSpc>
            </a:pPr>
            <a:r>
              <a:rPr lang="en-US" sz="9600" dirty="0" smtClean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</a:t>
            </a:r>
            <a:endParaRPr lang="pl-PL" sz="9600" dirty="0" smtClean="0">
              <a:solidFill>
                <a:srgbClr val="FAEBEB"/>
              </a:solidFill>
              <a:latin typeface="Dela Gothic One" pitchFamily="34" charset="0"/>
              <a:ea typeface="Dela Gothic One" pitchFamily="34" charset="-122"/>
              <a:cs typeface="Dela Gothic One" pitchFamily="34" charset="-120"/>
            </a:endParaRPr>
          </a:p>
          <a:p>
            <a:pPr>
              <a:lnSpc>
                <a:spcPts val="5600"/>
              </a:lnSpc>
            </a:pPr>
            <a:r>
              <a:rPr lang="en-US" sz="9600" dirty="0" smtClean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ZA </a:t>
            </a:r>
            <a:endParaRPr lang="pl-PL" sz="9600" dirty="0" smtClean="0">
              <a:solidFill>
                <a:srgbClr val="FAEBEB"/>
              </a:solidFill>
              <a:latin typeface="Dela Gothic One" pitchFamily="34" charset="0"/>
              <a:ea typeface="Dela Gothic One" pitchFamily="34" charset="-122"/>
              <a:cs typeface="Dela Gothic One" pitchFamily="34" charset="-120"/>
            </a:endParaRPr>
          </a:p>
          <a:p>
            <a:pPr>
              <a:lnSpc>
                <a:spcPts val="5600"/>
              </a:lnSpc>
            </a:pPr>
            <a:endParaRPr lang="pl-PL" sz="9600" dirty="0">
              <a:solidFill>
                <a:srgbClr val="FAEBEB"/>
              </a:solidFill>
              <a:latin typeface="Dela Gothic One" pitchFamily="34" charset="0"/>
              <a:ea typeface="Dela Gothic One" pitchFamily="34" charset="-122"/>
              <a:cs typeface="Dela Gothic One" pitchFamily="34" charset="-120"/>
            </a:endParaRPr>
          </a:p>
          <a:p>
            <a:pPr>
              <a:lnSpc>
                <a:spcPts val="5600"/>
              </a:lnSpc>
            </a:pPr>
            <a:r>
              <a:rPr lang="en-US" sz="9600" dirty="0" smtClean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UWAGĘ</a:t>
            </a:r>
            <a:endParaRPr lang="en-US" sz="9600" dirty="0"/>
          </a:p>
        </p:txBody>
      </p:sp>
      <p:sp>
        <p:nvSpPr>
          <p:cNvPr id="4" name="Text 1"/>
          <p:cNvSpPr/>
          <p:nvPr/>
        </p:nvSpPr>
        <p:spPr>
          <a:xfrm>
            <a:off x="1250518" y="3947609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6538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313</Words>
  <Application>Microsoft Office PowerPoint</Application>
  <PresentationFormat>Niestandardowy</PresentationFormat>
  <Paragraphs>62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Dela Gothic One</vt:lpstr>
      <vt:lpstr>DM Sans Bold</vt:lpstr>
      <vt:lpstr>Calibri</vt:lpstr>
      <vt:lpstr>Arial</vt:lpstr>
      <vt:lpstr>DM Sans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4</cp:revision>
  <dcterms:created xsi:type="dcterms:W3CDTF">2024-10-22T08:48:53Z</dcterms:created>
  <dcterms:modified xsi:type="dcterms:W3CDTF">2024-10-22T09:01:08Z</dcterms:modified>
</cp:coreProperties>
</file>