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35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00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390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8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876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258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61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36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88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677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A10207-A07E-40A4-B01A-080EC354FD82}" type="datetimeFigureOut">
              <a:rPr lang="LID4096" smtClean="0"/>
              <a:t>08/12/2024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A42B64-11C2-4802-9E13-7E5FB0FD8B85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1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7901C-678E-3DFA-5ECC-81AE908C8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Online Shop Web Api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246BD8-5662-75F1-F482-EE89276B2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Максим Кез,</a:t>
            </a:r>
            <a:r>
              <a:rPr lang="en-US" dirty="0"/>
              <a:t> Net15-onl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568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ACE48-7450-FBC4-B3B2-5F331C76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 (</a:t>
            </a:r>
            <a:r>
              <a:rPr lang="en-US" dirty="0"/>
              <a:t>DBML</a:t>
            </a:r>
            <a:r>
              <a:rPr lang="ru-RU" dirty="0"/>
              <a:t>)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738F71-C43C-133A-ACF9-A2F806672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10513"/>
            <a:ext cx="10058399" cy="4396804"/>
          </a:xfrm>
        </p:spPr>
      </p:pic>
    </p:spTree>
    <p:extLst>
      <p:ext uri="{BB962C8B-B14F-4D97-AF65-F5344CB8AC3E}">
        <p14:creationId xmlns:p14="http://schemas.microsoft.com/office/powerpoint/2010/main" val="340585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3FE8F-E773-0B6F-92A3-896F49C5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270355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        Использовалось</a:t>
            </a:r>
            <a:endParaRPr lang="LID4096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14FEF40-5E94-7C5B-3531-4F6EF045A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6879"/>
              </p:ext>
            </p:extLst>
          </p:nvPr>
        </p:nvGraphicFramePr>
        <p:xfrm>
          <a:off x="1117092" y="2022864"/>
          <a:ext cx="10203180" cy="40227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5251">
                  <a:extLst>
                    <a:ext uri="{9D8B030D-6E8A-4147-A177-3AD203B41FA5}">
                      <a16:colId xmlns:a16="http://schemas.microsoft.com/office/drawing/2014/main" val="2011135315"/>
                    </a:ext>
                  </a:extLst>
                </a:gridCol>
                <a:gridCol w="4736869">
                  <a:extLst>
                    <a:ext uri="{9D8B030D-6E8A-4147-A177-3AD203B41FA5}">
                      <a16:colId xmlns:a16="http://schemas.microsoft.com/office/drawing/2014/main" val="2389119158"/>
                    </a:ext>
                  </a:extLst>
                </a:gridCol>
                <a:gridCol w="3401060">
                  <a:extLst>
                    <a:ext uri="{9D8B030D-6E8A-4147-A177-3AD203B41FA5}">
                      <a16:colId xmlns:a16="http://schemas.microsoft.com/office/drawing/2014/main" val="1314883148"/>
                    </a:ext>
                  </a:extLst>
                </a:gridCol>
              </a:tblGrid>
              <a:tr h="73397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Технология</a:t>
                      </a:r>
                      <a:endParaRPr lang="LID4096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Определение</a:t>
                      </a:r>
                      <a:endParaRPr lang="LID4096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Применение в проекте</a:t>
                      </a:r>
                      <a:endParaRPr lang="LID4096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9765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l"/>
                      <a:r>
                        <a:rPr lang="en-US" sz="1700" dirty="0"/>
                        <a:t>ASP.NET Core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кроссплатформенный фреймворк для создания веб-API</a:t>
                      </a:r>
                      <a:r>
                        <a:rPr lang="en-US" sz="1700" dirty="0"/>
                        <a:t> </a:t>
                      </a:r>
                      <a:r>
                        <a:rPr lang="ru-RU" sz="1700" dirty="0"/>
                        <a:t>и веб-приложений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обработка HTTP-запросов, взаимодействие с клиентом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8774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r>
                        <a:rPr lang="en-US" sz="1700" dirty="0"/>
                        <a:t>EF Core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ORM для .NET, который упрощает взаимодействие с базой данных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упрощения доступа к базе данных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55189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r>
                        <a:rPr lang="en-US" sz="1700" dirty="0"/>
                        <a:t>MS SQL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реляционная СУБД от </a:t>
                      </a:r>
                      <a:r>
                        <a:rPr lang="en-US" sz="1700" dirty="0"/>
                        <a:t>Microsoft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хранения и управления данными приложения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82636"/>
                  </a:ext>
                </a:extLst>
              </a:tr>
              <a:tr h="612648">
                <a:tc>
                  <a:txBody>
                    <a:bodyPr/>
                    <a:lstStyle/>
                    <a:p>
                      <a:r>
                        <a:rPr lang="en-US" sz="1700" dirty="0"/>
                        <a:t>NUnit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фреймворк для модульного тестирования .NET-приложений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бизнес логики приложения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10127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r>
                        <a:rPr lang="en-US" sz="1700" dirty="0"/>
                        <a:t>FluentValidation 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библиотека для упрощения проверки данных в .NET-приложениях</a:t>
                      </a:r>
                      <a:endParaRPr lang="LID4096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определения и применения правил валидации данных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3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4F631-6726-56D6-7A5C-40B18AC9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216322"/>
            <a:ext cx="10113645" cy="822960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5063356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100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Ретро</vt:lpstr>
      <vt:lpstr>Проект Online Shop Web Api</vt:lpstr>
      <vt:lpstr>Схема базы данных (DBML)</vt:lpstr>
      <vt:lpstr>        Использовалось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Maksim Kez</dc:creator>
  <cp:lastModifiedBy>Maksim Kez</cp:lastModifiedBy>
  <cp:revision>1</cp:revision>
  <dcterms:created xsi:type="dcterms:W3CDTF">2024-08-12T13:52:13Z</dcterms:created>
  <dcterms:modified xsi:type="dcterms:W3CDTF">2024-08-12T14:50:54Z</dcterms:modified>
</cp:coreProperties>
</file>