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8758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89487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530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8142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2/23/2022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630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2239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0515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1237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4566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24897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2/23/2022</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084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2/23/2022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996461854"/>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59" r:id="rId5"/>
    <p:sldLayoutId id="2147483760" r:id="rId6"/>
    <p:sldLayoutId id="2147483765"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731E3-E758-4379-A108-924516F18C12}"/>
              </a:ext>
            </a:extLst>
          </p:cNvPr>
          <p:cNvSpPr>
            <a:spLocks noGrp="1"/>
          </p:cNvSpPr>
          <p:nvPr>
            <p:ph type="ctrTitle"/>
          </p:nvPr>
        </p:nvSpPr>
        <p:spPr>
          <a:xfrm>
            <a:off x="7153200" y="540000"/>
            <a:ext cx="4500561" cy="4259814"/>
          </a:xfrm>
        </p:spPr>
        <p:txBody>
          <a:bodyPr>
            <a:normAutofit/>
          </a:bodyPr>
          <a:lstStyle/>
          <a:p>
            <a:r>
              <a:rPr lang="en-GB" sz="6200" dirty="0"/>
              <a:t>Human program</a:t>
            </a:r>
          </a:p>
        </p:txBody>
      </p:sp>
      <p:sp>
        <p:nvSpPr>
          <p:cNvPr id="3" name="Subtitle 2">
            <a:extLst>
              <a:ext uri="{FF2B5EF4-FFF2-40B4-BE49-F238E27FC236}">
                <a16:creationId xmlns:a16="http://schemas.microsoft.com/office/drawing/2014/main" id="{6FF98F57-6ACC-4F7B-A4E5-8C050B99A05E}"/>
              </a:ext>
            </a:extLst>
          </p:cNvPr>
          <p:cNvSpPr>
            <a:spLocks noGrp="1"/>
          </p:cNvSpPr>
          <p:nvPr>
            <p:ph type="subTitle" idx="1"/>
          </p:nvPr>
        </p:nvSpPr>
        <p:spPr>
          <a:xfrm>
            <a:off x="7153200" y="4988476"/>
            <a:ext cx="4500561" cy="1320249"/>
          </a:xfrm>
        </p:spPr>
        <p:txBody>
          <a:bodyPr>
            <a:normAutofit/>
          </a:bodyPr>
          <a:lstStyle/>
          <a:p>
            <a:r>
              <a:rPr lang="en-GB" dirty="0"/>
              <a:t>Power point iteration 1</a:t>
            </a:r>
            <a:br>
              <a:rPr lang="en-GB" dirty="0"/>
            </a:br>
            <a:br>
              <a:rPr lang="en-GB" dirty="0"/>
            </a:br>
            <a:r>
              <a:rPr lang="en-GB" dirty="0"/>
              <a:t>Solo user</a:t>
            </a:r>
          </a:p>
        </p:txBody>
      </p:sp>
      <p:grpSp>
        <p:nvGrpSpPr>
          <p:cNvPr id="6" name="Group 10">
            <a:extLst>
              <a:ext uri="{FF2B5EF4-FFF2-40B4-BE49-F238E27FC236}">
                <a16:creationId xmlns:a16="http://schemas.microsoft.com/office/drawing/2014/main" id="{4B7AF231-444C-44D0-B791-BAFE395E3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 y="3600"/>
            <a:ext cx="7266875" cy="6854400"/>
            <a:chOff x="4925125" y="3600"/>
            <a:chExt cx="7266875" cy="6854400"/>
          </a:xfrm>
        </p:grpSpPr>
        <p:sp>
          <p:nvSpPr>
            <p:cNvPr id="12" name="Oval 11">
              <a:extLst>
                <a:ext uri="{FF2B5EF4-FFF2-40B4-BE49-F238E27FC236}">
                  <a16:creationId xmlns:a16="http://schemas.microsoft.com/office/drawing/2014/main" id="{6152793A-5125-41FA-AEF6-96C5463D0A7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3C1632F-098D-4A05-B248-04B7ABFE00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A85C0F5-DDEB-454E-A0E4-B6F0FB4CAB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3">
            <a:extLst>
              <a:ext uri="{FF2B5EF4-FFF2-40B4-BE49-F238E27FC236}">
                <a16:creationId xmlns:a16="http://schemas.microsoft.com/office/drawing/2014/main" id="{71A22B0D-5A08-4274-8FCB-A8BDF5B13CCF}"/>
              </a:ext>
            </a:extLst>
          </p:cNvPr>
          <p:cNvPicPr>
            <a:picLocks noChangeAspect="1"/>
          </p:cNvPicPr>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94915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3D61-61DE-4BB2-AA7A-77E4025F9D6F}"/>
              </a:ext>
            </a:extLst>
          </p:cNvPr>
          <p:cNvSpPr>
            <a:spLocks noGrp="1"/>
          </p:cNvSpPr>
          <p:nvPr>
            <p:ph type="title"/>
          </p:nvPr>
        </p:nvSpPr>
        <p:spPr/>
        <p:txBody>
          <a:bodyPr/>
          <a:lstStyle/>
          <a:p>
            <a:r>
              <a:rPr lang="en-GB" dirty="0"/>
              <a:t>Eight Phase</a:t>
            </a:r>
          </a:p>
        </p:txBody>
      </p:sp>
      <p:sp>
        <p:nvSpPr>
          <p:cNvPr id="3" name="Content Placeholder 2">
            <a:extLst>
              <a:ext uri="{FF2B5EF4-FFF2-40B4-BE49-F238E27FC236}">
                <a16:creationId xmlns:a16="http://schemas.microsoft.com/office/drawing/2014/main" id="{01F04D2A-E523-41BF-930C-E1FB9056A5AC}"/>
              </a:ext>
            </a:extLst>
          </p:cNvPr>
          <p:cNvSpPr>
            <a:spLocks noGrp="1"/>
          </p:cNvSpPr>
          <p:nvPr>
            <p:ph idx="1"/>
          </p:nvPr>
        </p:nvSpPr>
        <p:spPr>
          <a:xfrm>
            <a:off x="540000" y="1489435"/>
            <a:ext cx="11101136" cy="4828565"/>
          </a:xfrm>
        </p:spPr>
        <p:txBody>
          <a:bodyPr>
            <a:normAutofit fontScale="55000" lnSpcReduction="20000"/>
          </a:bodyPr>
          <a:lstStyle/>
          <a:p>
            <a:pPr marL="0" indent="0">
              <a:buNone/>
            </a:pPr>
            <a:r>
              <a:rPr lang="en-GB" dirty="0"/>
              <a:t>DAY ONE OF THE EVENT</a:t>
            </a:r>
          </a:p>
          <a:p>
            <a:r>
              <a:rPr lang="en-GB" dirty="0"/>
              <a:t>Okay, today is Saturday, in the schedule channel on discord is said that he event should start at 12:00, it is 11:30. </a:t>
            </a:r>
          </a:p>
          <a:p>
            <a:r>
              <a:rPr lang="en-GB" dirty="0"/>
              <a:t>Cool, I got an email saying that the event will start in 15 minutes, I will need to join the “Main Event” channel.</a:t>
            </a:r>
          </a:p>
          <a:p>
            <a:r>
              <a:rPr lang="en-GB" dirty="0"/>
              <a:t>I joined the channel at 12:00, the event began. For the first 30 minutes, a person was speaking, telling everyone basic rules, procedures, what to do if we have trouble with something and finally the event task.</a:t>
            </a:r>
          </a:p>
          <a:p>
            <a:r>
              <a:rPr lang="en-GB" dirty="0"/>
              <a:t>The task of the event is an face recognition software which should recognise a number of people by their image, the images can be found in a separate discord channel zipped, seems pretty resealable, but I really have no idea how to make it, fortunately, we will be given 4 hours today for research and preparation and 4 hours tomorrow for actual coding.</a:t>
            </a:r>
          </a:p>
          <a:p>
            <a:r>
              <a:rPr lang="en-GB" dirty="0"/>
              <a:t>Okay, the initial briefing stage ended and I was then automatically put into a separate voice channel. </a:t>
            </a:r>
          </a:p>
          <a:p>
            <a:r>
              <a:rPr lang="en-GB" dirty="0"/>
              <a:t>I shall now start developing, I am nervous, but confident about my abilities.</a:t>
            </a:r>
          </a:p>
          <a:p>
            <a:r>
              <a:rPr lang="en-GB" dirty="0"/>
              <a:t>Oh, cool, one of the organisers joined my channel and asked me a couple of questions, something like how I was getting on and if I have any technical difficulties and if I have any general questions. </a:t>
            </a:r>
          </a:p>
          <a:p>
            <a:r>
              <a:rPr lang="en-GB" dirty="0"/>
              <a:t>I did have a poor internet connection, but, it wasn’t too bad.</a:t>
            </a:r>
          </a:p>
          <a:p>
            <a:r>
              <a:rPr lang="en-GB" dirty="0"/>
              <a:t>Then he left and got to work.</a:t>
            </a:r>
          </a:p>
          <a:p>
            <a:r>
              <a:rPr lang="en-GB" dirty="0"/>
              <a:t>2 hours later, I have planned out my system, I will be using the OpenCV and python for this, while OpenCV was not mentioned in the list of technologies to know, python was.</a:t>
            </a:r>
          </a:p>
          <a:p>
            <a:r>
              <a:rPr lang="en-GB" dirty="0"/>
              <a:t>Okay, after reading up on OpenCV, I got some code working puts out a box and does some basic face recognition, I am still far from finished.</a:t>
            </a:r>
          </a:p>
          <a:p>
            <a:r>
              <a:rPr lang="en-GB" dirty="0"/>
              <a:t>Wow, 4 hours passed so quickly, its time to leave to submit work that I have right now and leave.</a:t>
            </a:r>
          </a:p>
          <a:p>
            <a:r>
              <a:rPr lang="en-GB" dirty="0"/>
              <a:t>I will need to submit my work to a discord channel, writing my team name.</a:t>
            </a:r>
          </a:p>
        </p:txBody>
      </p:sp>
    </p:spTree>
    <p:extLst>
      <p:ext uri="{BB962C8B-B14F-4D97-AF65-F5344CB8AC3E}">
        <p14:creationId xmlns:p14="http://schemas.microsoft.com/office/powerpoint/2010/main" val="347970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0CCD-6EBF-4B12-9F21-ACB0D08A0F47}"/>
              </a:ext>
            </a:extLst>
          </p:cNvPr>
          <p:cNvSpPr>
            <a:spLocks noGrp="1"/>
          </p:cNvSpPr>
          <p:nvPr>
            <p:ph type="title"/>
          </p:nvPr>
        </p:nvSpPr>
        <p:spPr/>
        <p:txBody>
          <a:bodyPr/>
          <a:lstStyle/>
          <a:p>
            <a:r>
              <a:rPr lang="en-GB" dirty="0"/>
              <a:t>Nineth Phase</a:t>
            </a:r>
          </a:p>
        </p:txBody>
      </p:sp>
      <p:sp>
        <p:nvSpPr>
          <p:cNvPr id="3" name="Content Placeholder 2">
            <a:extLst>
              <a:ext uri="{FF2B5EF4-FFF2-40B4-BE49-F238E27FC236}">
                <a16:creationId xmlns:a16="http://schemas.microsoft.com/office/drawing/2014/main" id="{C8938F4F-4855-4265-8B7D-B842168F9CE2}"/>
              </a:ext>
            </a:extLst>
          </p:cNvPr>
          <p:cNvSpPr>
            <a:spLocks noGrp="1"/>
          </p:cNvSpPr>
          <p:nvPr>
            <p:ph idx="1"/>
          </p:nvPr>
        </p:nvSpPr>
        <p:spPr>
          <a:xfrm>
            <a:off x="540000" y="1461155"/>
            <a:ext cx="11101136" cy="4847570"/>
          </a:xfrm>
        </p:spPr>
        <p:txBody>
          <a:bodyPr>
            <a:normAutofit fontScale="62500" lnSpcReduction="20000"/>
          </a:bodyPr>
          <a:lstStyle/>
          <a:p>
            <a:pPr marL="0" indent="0">
              <a:buNone/>
            </a:pPr>
            <a:r>
              <a:rPr lang="en-GB" dirty="0"/>
              <a:t>DAY TWO OF THE EVENT</a:t>
            </a:r>
          </a:p>
          <a:p>
            <a:r>
              <a:rPr lang="en-GB" dirty="0"/>
              <a:t>I had a massive urge to code in between the event days, but, I know it would be unfair, I wonder if there is a way that they can check it?</a:t>
            </a:r>
          </a:p>
          <a:p>
            <a:r>
              <a:rPr lang="en-GB" dirty="0"/>
              <a:t>It is 15 minutes before the start, I got an email reminder, pretty standard.</a:t>
            </a:r>
          </a:p>
          <a:p>
            <a:r>
              <a:rPr lang="en-GB" dirty="0"/>
              <a:t>I joined the main event channel, it’s the only one there for some reason.</a:t>
            </a:r>
          </a:p>
          <a:p>
            <a:r>
              <a:rPr lang="en-GB" dirty="0"/>
              <a:t>Then I got put back into the channel I was in, I wonder if I leave, what would happen? </a:t>
            </a:r>
          </a:p>
          <a:p>
            <a:r>
              <a:rPr lang="en-GB" dirty="0"/>
              <a:t>Then the organiser went around and asked questions, I asked “what if I leave the channel accidentally, will I be able to get back in?” He said yes, as the channel is not private for me, really cool. Otherwise I can contact support in the support channel, they answer really quickly.</a:t>
            </a:r>
          </a:p>
          <a:p>
            <a:r>
              <a:rPr lang="en-GB" dirty="0"/>
              <a:t>Okay, lets get back to coding.</a:t>
            </a:r>
          </a:p>
          <a:p>
            <a:r>
              <a:rPr lang="en-GB" dirty="0"/>
              <a:t>2 hours later, I am pretty much done. I have a couple of scripts which recognise most faces from the list. The list is really big, I really need to hurry up and get it finished.</a:t>
            </a:r>
          </a:p>
          <a:p>
            <a:r>
              <a:rPr lang="en-GB" dirty="0"/>
              <a:t>There is 45 minutes left, I have 43 out of 45 faces recognised, what's happening, why are they not being recognised.</a:t>
            </a:r>
          </a:p>
          <a:p>
            <a:r>
              <a:rPr lang="en-GB" dirty="0"/>
              <a:t>It is 15 minutes before the end, cool, it is working perfectly, my code is commented and looks neat!</a:t>
            </a:r>
          </a:p>
          <a:p>
            <a:r>
              <a:rPr lang="en-GB" dirty="0"/>
              <a:t>Time to submit work and wait.</a:t>
            </a:r>
          </a:p>
          <a:p>
            <a:r>
              <a:rPr lang="en-GB" dirty="0"/>
              <a:t>Okay, the event concluded, time to join back to the main event channel. </a:t>
            </a:r>
          </a:p>
          <a:p>
            <a:r>
              <a:rPr lang="en-GB" dirty="0"/>
              <a:t>A guy then spoke about the next steps, I didn’t really listen, fortunately there is a PDF on what to do next, really nice.</a:t>
            </a:r>
          </a:p>
          <a:p>
            <a:r>
              <a:rPr lang="en-GB" dirty="0"/>
              <a:t>After 30 minutes, the event concluded, the organising team then said that we will be kicked from the server and that I should await results to be sent via email.</a:t>
            </a:r>
          </a:p>
        </p:txBody>
      </p:sp>
    </p:spTree>
    <p:extLst>
      <p:ext uri="{BB962C8B-B14F-4D97-AF65-F5344CB8AC3E}">
        <p14:creationId xmlns:p14="http://schemas.microsoft.com/office/powerpoint/2010/main" val="98500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9008-AC33-431A-A720-2E2A6BD68205}"/>
              </a:ext>
            </a:extLst>
          </p:cNvPr>
          <p:cNvSpPr>
            <a:spLocks noGrp="1"/>
          </p:cNvSpPr>
          <p:nvPr>
            <p:ph type="title"/>
          </p:nvPr>
        </p:nvSpPr>
        <p:spPr/>
        <p:txBody>
          <a:bodyPr/>
          <a:lstStyle/>
          <a:p>
            <a:r>
              <a:rPr lang="en-GB" dirty="0"/>
              <a:t>Tenth Phase</a:t>
            </a:r>
          </a:p>
        </p:txBody>
      </p:sp>
      <p:sp>
        <p:nvSpPr>
          <p:cNvPr id="3" name="Content Placeholder 2">
            <a:extLst>
              <a:ext uri="{FF2B5EF4-FFF2-40B4-BE49-F238E27FC236}">
                <a16:creationId xmlns:a16="http://schemas.microsoft.com/office/drawing/2014/main" id="{0D77D9DC-D949-4236-B7A6-00D3F5DA313F}"/>
              </a:ext>
            </a:extLst>
          </p:cNvPr>
          <p:cNvSpPr>
            <a:spLocks noGrp="1"/>
          </p:cNvSpPr>
          <p:nvPr>
            <p:ph idx="1"/>
          </p:nvPr>
        </p:nvSpPr>
        <p:spPr>
          <a:xfrm>
            <a:off x="540000" y="1960775"/>
            <a:ext cx="11101136" cy="4347949"/>
          </a:xfrm>
        </p:spPr>
        <p:txBody>
          <a:bodyPr>
            <a:normAutofit fontScale="85000" lnSpcReduction="20000"/>
          </a:bodyPr>
          <a:lstStyle/>
          <a:p>
            <a:pPr marL="0" indent="0">
              <a:buNone/>
            </a:pPr>
            <a:r>
              <a:rPr lang="en-GB" dirty="0"/>
              <a:t>RESULTS DAY</a:t>
            </a:r>
          </a:p>
          <a:p>
            <a:r>
              <a:rPr lang="en-GB" dirty="0"/>
              <a:t>It is Wednesday, and I got my results. It seems like I did not do too bad, I have really good scores on code readability and practicality, what ever the hell that means. Apparently, I got event points? I should check my profile on the website. Oh cool, I now have 450 points and a bronze rank, what can I do with them? Apparently, the points allow me to buy goodies for my profile and participate in higher ranked events with higher ranked people, cool, so it’s a cool way to separate bad programmers from good like me? I think so, lets try this out.</a:t>
            </a:r>
          </a:p>
          <a:p>
            <a:r>
              <a:rPr lang="en-GB" dirty="0"/>
              <a:t>Since I have 450 points, I can now buy a cool looking frame for my avatar, why? Seems useless.</a:t>
            </a:r>
          </a:p>
          <a:p>
            <a:r>
              <a:rPr lang="en-GB" dirty="0"/>
              <a:t>I also got a questionnaire to complete, there are a couple of questions about satisfaction from the event and comments on organising team, I think they done everything perfectly.</a:t>
            </a:r>
          </a:p>
          <a:p>
            <a:r>
              <a:rPr lang="en-GB" dirty="0"/>
              <a:t>But the bronze rank changed the scheduled events, I can now participate in events from bronze and down, cool, but the bronze rank is the lowest.</a:t>
            </a:r>
          </a:p>
          <a:p>
            <a:r>
              <a:rPr lang="en-GB" dirty="0"/>
              <a:t>Apparently I get rank points for every hackathon event I participate in, the better I do, the more I get, sounds cool in theory, in practice, I will need to participate in a lot of hackathons to get to the top level, well, I want to get a higher rank and compete against cooler guys, time to find my next hackathon for this weekend!</a:t>
            </a:r>
          </a:p>
        </p:txBody>
      </p:sp>
    </p:spTree>
    <p:extLst>
      <p:ext uri="{BB962C8B-B14F-4D97-AF65-F5344CB8AC3E}">
        <p14:creationId xmlns:p14="http://schemas.microsoft.com/office/powerpoint/2010/main" val="114818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3D97-71C7-4EF7-8D8F-943580F1CCBE}"/>
              </a:ext>
            </a:extLst>
          </p:cNvPr>
          <p:cNvSpPr>
            <a:spLocks noGrp="1"/>
          </p:cNvSpPr>
          <p:nvPr>
            <p:ph type="title"/>
          </p:nvPr>
        </p:nvSpPr>
        <p:spPr/>
        <p:txBody>
          <a:bodyPr/>
          <a:lstStyle/>
          <a:p>
            <a:r>
              <a:rPr lang="en-GB" dirty="0"/>
              <a:t>Introduction </a:t>
            </a:r>
          </a:p>
        </p:txBody>
      </p:sp>
      <p:sp>
        <p:nvSpPr>
          <p:cNvPr id="3" name="Content Placeholder 2">
            <a:extLst>
              <a:ext uri="{FF2B5EF4-FFF2-40B4-BE49-F238E27FC236}">
                <a16:creationId xmlns:a16="http://schemas.microsoft.com/office/drawing/2014/main" id="{8F120037-448F-4306-9DE9-10C48844B997}"/>
              </a:ext>
            </a:extLst>
          </p:cNvPr>
          <p:cNvSpPr>
            <a:spLocks noGrp="1"/>
          </p:cNvSpPr>
          <p:nvPr>
            <p:ph idx="1"/>
          </p:nvPr>
        </p:nvSpPr>
        <p:spPr>
          <a:xfrm>
            <a:off x="540000" y="1932495"/>
            <a:ext cx="11101136" cy="4376230"/>
          </a:xfrm>
        </p:spPr>
        <p:txBody>
          <a:bodyPr/>
          <a:lstStyle/>
          <a:p>
            <a:pPr marL="0" indent="0">
              <a:buNone/>
            </a:pPr>
            <a:r>
              <a:rPr lang="en-GB" dirty="0"/>
              <a:t>Hello, my name us “human-user”, I really like programming and solving puzzles, but traditional education does not offer me a way to competitively show off my skills, I heard that hackathons are a great way to both develop my skills and create something useful and maybe even win something, I don’t know yet. </a:t>
            </a:r>
          </a:p>
          <a:p>
            <a:pPr marL="0" indent="0">
              <a:buNone/>
            </a:pPr>
            <a:r>
              <a:rPr lang="en-GB" dirty="0"/>
              <a:t>Cool, after doing some research (google, social media), I found out that there is a website where you can participate in hackathon along with people all around the world its called {enter future website name, don’t have an idea yet}.</a:t>
            </a:r>
          </a:p>
          <a:p>
            <a:pPr marL="0" indent="0">
              <a:buNone/>
            </a:pPr>
            <a:r>
              <a:rPr lang="en-GB" dirty="0"/>
              <a:t>Now, lets visit the website and see how I can start hacking on something!</a:t>
            </a:r>
          </a:p>
        </p:txBody>
      </p:sp>
    </p:spTree>
    <p:extLst>
      <p:ext uri="{BB962C8B-B14F-4D97-AF65-F5344CB8AC3E}">
        <p14:creationId xmlns:p14="http://schemas.microsoft.com/office/powerpoint/2010/main" val="388925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6541-A42E-4D8C-91EA-E7C592F0873E}"/>
              </a:ext>
            </a:extLst>
          </p:cNvPr>
          <p:cNvSpPr>
            <a:spLocks noGrp="1"/>
          </p:cNvSpPr>
          <p:nvPr>
            <p:ph type="title"/>
          </p:nvPr>
        </p:nvSpPr>
        <p:spPr/>
        <p:txBody>
          <a:bodyPr/>
          <a:lstStyle/>
          <a:p>
            <a:r>
              <a:rPr lang="en-GB" dirty="0"/>
              <a:t>First Phase</a:t>
            </a:r>
          </a:p>
        </p:txBody>
      </p:sp>
      <p:sp>
        <p:nvSpPr>
          <p:cNvPr id="3" name="Content Placeholder 2">
            <a:extLst>
              <a:ext uri="{FF2B5EF4-FFF2-40B4-BE49-F238E27FC236}">
                <a16:creationId xmlns:a16="http://schemas.microsoft.com/office/drawing/2014/main" id="{A3743AFB-40C4-4B7A-B59B-51ABC4118431}"/>
              </a:ext>
            </a:extLst>
          </p:cNvPr>
          <p:cNvSpPr>
            <a:spLocks noGrp="1"/>
          </p:cNvSpPr>
          <p:nvPr>
            <p:ph idx="1"/>
          </p:nvPr>
        </p:nvSpPr>
        <p:spPr/>
        <p:txBody>
          <a:bodyPr/>
          <a:lstStyle/>
          <a:p>
            <a:r>
              <a:rPr lang="en-GB" dirty="0"/>
              <a:t>Okay, the website greeted me with a home page, there is some brief explanation on what hackathons are, and how this “new” method of organising them can push our civilisation forward, pretty cool.</a:t>
            </a:r>
          </a:p>
          <a:p>
            <a:r>
              <a:rPr lang="en-GB" dirty="0"/>
              <a:t>So, the website asks me to register, pretty standard stuff. It asks for my “Name“ which in turn will become my “username”, my “Email address” and a password. Also, it asks if I want to receive event notifications, I don’t really at this point, I don’t want to receive mail from something that can potentially be a disaster LOL.</a:t>
            </a:r>
          </a:p>
          <a:p>
            <a:r>
              <a:rPr lang="en-GB" dirty="0"/>
              <a:t>Okay, the registration process is finished, I now need to confirm my address, pretty standard.</a:t>
            </a:r>
          </a:p>
          <a:p>
            <a:r>
              <a:rPr lang="en-GB" dirty="0"/>
              <a:t>Finally, registration is complete, I am back at home page.</a:t>
            </a:r>
          </a:p>
        </p:txBody>
      </p:sp>
    </p:spTree>
    <p:extLst>
      <p:ext uri="{BB962C8B-B14F-4D97-AF65-F5344CB8AC3E}">
        <p14:creationId xmlns:p14="http://schemas.microsoft.com/office/powerpoint/2010/main" val="322948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DB3F-8E36-4528-A8B0-60B63B8A71F5}"/>
              </a:ext>
            </a:extLst>
          </p:cNvPr>
          <p:cNvSpPr>
            <a:spLocks noGrp="1"/>
          </p:cNvSpPr>
          <p:nvPr>
            <p:ph type="title"/>
          </p:nvPr>
        </p:nvSpPr>
        <p:spPr/>
        <p:txBody>
          <a:bodyPr/>
          <a:lstStyle/>
          <a:p>
            <a:r>
              <a:rPr lang="en-GB" dirty="0"/>
              <a:t>Second Phase</a:t>
            </a:r>
          </a:p>
        </p:txBody>
      </p:sp>
      <p:sp>
        <p:nvSpPr>
          <p:cNvPr id="3" name="Content Placeholder 2">
            <a:extLst>
              <a:ext uri="{FF2B5EF4-FFF2-40B4-BE49-F238E27FC236}">
                <a16:creationId xmlns:a16="http://schemas.microsoft.com/office/drawing/2014/main" id="{C0AB1651-6C47-4898-A8CF-0AD50C142C16}"/>
              </a:ext>
            </a:extLst>
          </p:cNvPr>
          <p:cNvSpPr>
            <a:spLocks noGrp="1"/>
          </p:cNvSpPr>
          <p:nvPr>
            <p:ph idx="1"/>
          </p:nvPr>
        </p:nvSpPr>
        <p:spPr>
          <a:xfrm>
            <a:off x="540000" y="1640264"/>
            <a:ext cx="11101136" cy="4668461"/>
          </a:xfrm>
        </p:spPr>
        <p:txBody>
          <a:bodyPr>
            <a:normAutofit/>
          </a:bodyPr>
          <a:lstStyle/>
          <a:p>
            <a:r>
              <a:rPr lang="en-GB" dirty="0"/>
              <a:t>Now, as I am a registered user, where can I go?</a:t>
            </a:r>
          </a:p>
          <a:p>
            <a:r>
              <a:rPr lang="en-GB" dirty="0"/>
              <a:t>There is a call to action button saying “participate in a hackathon”, I will click it.</a:t>
            </a:r>
          </a:p>
          <a:p>
            <a:r>
              <a:rPr lang="en-GB" dirty="0"/>
              <a:t>Okay, there is a disclaimer – “The hackathons are types of “events”, meaning that each hackathon is a planned out occurrence which is announced in advance, usual preparation time for the hackathon is seven days, the event is run on Saturdays and Sundays, on each of those days, the event runs for 4 hours. To participate, go-to “view event themes” down below and select the hackathon themes you would like to participate in, they will then be added to your profile”.</a:t>
            </a:r>
          </a:p>
          <a:p>
            <a:r>
              <a:rPr lang="en-GB" dirty="0"/>
              <a:t>Okay, well, I think I want to participate, I do have time on Saturday and Sunday, but I don’t think I will be able to sit for 4 hours straight at the computer, but I will see.</a:t>
            </a:r>
          </a:p>
          <a:p>
            <a:r>
              <a:rPr lang="en-GB" dirty="0"/>
              <a:t>So, there is a huge red button, it says “view event themes”, its really the only clickable button on this page, well, lets press it.</a:t>
            </a:r>
          </a:p>
        </p:txBody>
      </p:sp>
    </p:spTree>
    <p:extLst>
      <p:ext uri="{BB962C8B-B14F-4D97-AF65-F5344CB8AC3E}">
        <p14:creationId xmlns:p14="http://schemas.microsoft.com/office/powerpoint/2010/main" val="175156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82FC-3BBE-4396-A221-901F20D8A8A1}"/>
              </a:ext>
            </a:extLst>
          </p:cNvPr>
          <p:cNvSpPr>
            <a:spLocks noGrp="1"/>
          </p:cNvSpPr>
          <p:nvPr>
            <p:ph type="title"/>
          </p:nvPr>
        </p:nvSpPr>
        <p:spPr/>
        <p:txBody>
          <a:bodyPr/>
          <a:lstStyle/>
          <a:p>
            <a:r>
              <a:rPr lang="en-GB" dirty="0"/>
              <a:t>Third Phase</a:t>
            </a:r>
          </a:p>
        </p:txBody>
      </p:sp>
      <p:sp>
        <p:nvSpPr>
          <p:cNvPr id="3" name="Content Placeholder 2">
            <a:extLst>
              <a:ext uri="{FF2B5EF4-FFF2-40B4-BE49-F238E27FC236}">
                <a16:creationId xmlns:a16="http://schemas.microsoft.com/office/drawing/2014/main" id="{EF6E727E-4D5A-4876-9D77-732EBB651312}"/>
              </a:ext>
            </a:extLst>
          </p:cNvPr>
          <p:cNvSpPr>
            <a:spLocks noGrp="1"/>
          </p:cNvSpPr>
          <p:nvPr>
            <p:ph idx="1"/>
          </p:nvPr>
        </p:nvSpPr>
        <p:spPr>
          <a:xfrm>
            <a:off x="540000" y="1847655"/>
            <a:ext cx="11101136" cy="4461070"/>
          </a:xfrm>
        </p:spPr>
        <p:txBody>
          <a:bodyPr>
            <a:normAutofit fontScale="85000" lnSpcReduction="10000"/>
          </a:bodyPr>
          <a:lstStyle/>
          <a:p>
            <a:r>
              <a:rPr lang="en-GB" dirty="0"/>
              <a:t>Okay, I now see a list of all the available hackathons that are in the preparation stage, they contain a text box giving a brief description of the overall theme of the hackathon, there is a green “add interest” button beside each of them.</a:t>
            </a:r>
          </a:p>
          <a:p>
            <a:r>
              <a:rPr lang="en-GB" dirty="0"/>
              <a:t>Okay, there are so many of them on this page, but this one is really standing out to me – AI and automation, I want to do that, sounds really cool.</a:t>
            </a:r>
          </a:p>
          <a:p>
            <a:r>
              <a:rPr lang="en-GB" dirty="0"/>
              <a:t>I will now click the join button.</a:t>
            </a:r>
          </a:p>
          <a:p>
            <a:r>
              <a:rPr lang="en-GB" dirty="0"/>
              <a:t>Okay, I got a pop message with a brief description of what this hackathon can potentially be about and what programming languages and technologies are desirable and mandatory for participation, I don’t really know any of them, but seems like I will have to use them to participate. There is another button saying “add interest”, I shall click it.</a:t>
            </a:r>
          </a:p>
          <a:p>
            <a:r>
              <a:rPr lang="en-GB" dirty="0"/>
              <a:t>Okay, I got a pop-up message saying that I should now receive an email for confirmation purposes, lets do it.</a:t>
            </a:r>
          </a:p>
          <a:p>
            <a:r>
              <a:rPr lang="en-GB" dirty="0"/>
              <a:t>Okay, after confirming my interest in my email, I got another pop message that an interest has been added to my interest list and that I will receive an email when the event will start, what ever that means. Oh, now I remember that in the disclaimer, it said that they are added into my profile as interests, I shall now wait.</a:t>
            </a:r>
          </a:p>
        </p:txBody>
      </p:sp>
    </p:spTree>
    <p:extLst>
      <p:ext uri="{BB962C8B-B14F-4D97-AF65-F5344CB8AC3E}">
        <p14:creationId xmlns:p14="http://schemas.microsoft.com/office/powerpoint/2010/main" val="128174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1ABF-7458-464B-827C-7654A3CDBAFB}"/>
              </a:ext>
            </a:extLst>
          </p:cNvPr>
          <p:cNvSpPr>
            <a:spLocks noGrp="1"/>
          </p:cNvSpPr>
          <p:nvPr>
            <p:ph type="title"/>
          </p:nvPr>
        </p:nvSpPr>
        <p:spPr/>
        <p:txBody>
          <a:bodyPr/>
          <a:lstStyle/>
          <a:p>
            <a:r>
              <a:rPr lang="en-GB" dirty="0"/>
              <a:t>Fourth Phase</a:t>
            </a:r>
          </a:p>
        </p:txBody>
      </p:sp>
      <p:sp>
        <p:nvSpPr>
          <p:cNvPr id="3" name="Content Placeholder 2">
            <a:extLst>
              <a:ext uri="{FF2B5EF4-FFF2-40B4-BE49-F238E27FC236}">
                <a16:creationId xmlns:a16="http://schemas.microsoft.com/office/drawing/2014/main" id="{5E45850A-8ECE-4972-868A-674F3FD3BB3D}"/>
              </a:ext>
            </a:extLst>
          </p:cNvPr>
          <p:cNvSpPr>
            <a:spLocks noGrp="1"/>
          </p:cNvSpPr>
          <p:nvPr>
            <p:ph idx="1"/>
          </p:nvPr>
        </p:nvSpPr>
        <p:spPr>
          <a:xfrm>
            <a:off x="540000" y="1847655"/>
            <a:ext cx="11101136" cy="4461070"/>
          </a:xfrm>
        </p:spPr>
        <p:txBody>
          <a:bodyPr/>
          <a:lstStyle/>
          <a:p>
            <a:r>
              <a:rPr lang="en-GB" dirty="0"/>
              <a:t>Oh cool, a day later, it is Wednesday by the way, I got an email that there is a hackathon event currently being organised which has the theme that I have chosen, really cool. The email contains a link to participate in this hackathon, lets click it.</a:t>
            </a:r>
          </a:p>
          <a:p>
            <a:r>
              <a:rPr lang="en-GB" dirty="0"/>
              <a:t>I got a pop-up message asking me to agree to some terms and conditions, one of them says that if I choose this hackathon, I will not be able to participate in other hackathons at the same time, makes sense. Ticked the agree box.</a:t>
            </a:r>
          </a:p>
          <a:p>
            <a:r>
              <a:rPr lang="en-GB" dirty="0"/>
              <a:t>Now apparently I need to wait to be contacted by the organising team, but I don’t really want to chat to anyone, seems like I don’t have a choice.</a:t>
            </a:r>
          </a:p>
        </p:txBody>
      </p:sp>
    </p:spTree>
    <p:extLst>
      <p:ext uri="{BB962C8B-B14F-4D97-AF65-F5344CB8AC3E}">
        <p14:creationId xmlns:p14="http://schemas.microsoft.com/office/powerpoint/2010/main" val="266704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DAB2-3592-4F98-8B6F-0CAAEFBBB424}"/>
              </a:ext>
            </a:extLst>
          </p:cNvPr>
          <p:cNvSpPr>
            <a:spLocks noGrp="1"/>
          </p:cNvSpPr>
          <p:nvPr>
            <p:ph type="title"/>
          </p:nvPr>
        </p:nvSpPr>
        <p:spPr/>
        <p:txBody>
          <a:bodyPr/>
          <a:lstStyle/>
          <a:p>
            <a:r>
              <a:rPr lang="en-GB" dirty="0"/>
              <a:t>Fifth Phase</a:t>
            </a:r>
          </a:p>
        </p:txBody>
      </p:sp>
      <p:sp>
        <p:nvSpPr>
          <p:cNvPr id="3" name="Content Placeholder 2">
            <a:extLst>
              <a:ext uri="{FF2B5EF4-FFF2-40B4-BE49-F238E27FC236}">
                <a16:creationId xmlns:a16="http://schemas.microsoft.com/office/drawing/2014/main" id="{571E5353-9BAA-4563-AF7A-DC045923D588}"/>
              </a:ext>
            </a:extLst>
          </p:cNvPr>
          <p:cNvSpPr>
            <a:spLocks noGrp="1"/>
          </p:cNvSpPr>
          <p:nvPr>
            <p:ph idx="1"/>
          </p:nvPr>
        </p:nvSpPr>
        <p:spPr>
          <a:xfrm>
            <a:off x="540000" y="1725105"/>
            <a:ext cx="11101136" cy="4583619"/>
          </a:xfrm>
        </p:spPr>
        <p:txBody>
          <a:bodyPr/>
          <a:lstStyle/>
          <a:p>
            <a:r>
              <a:rPr lang="en-GB" dirty="0"/>
              <a:t>Okay, after some time I got an email greeting me and thanking me for choosing this hackathon, don’t know why but okay. I also got some instructions on what to do to participate, the instructions are laid out in PDF document which opens in my browser, cool. The document contains information on what I have to do to participate:</a:t>
            </a:r>
          </a:p>
          <a:p>
            <a:pPr marL="0" indent="0">
              <a:buNone/>
            </a:pPr>
            <a:r>
              <a:rPr lang="en-GB" dirty="0"/>
              <a:t>	-Install discord (I have it already)</a:t>
            </a:r>
          </a:p>
          <a:p>
            <a:pPr marL="0" indent="0">
              <a:buNone/>
            </a:pPr>
            <a:r>
              <a:rPr lang="en-GB" dirty="0"/>
              <a:t>	-Register on discord (I already done it)</a:t>
            </a:r>
          </a:p>
          <a:p>
            <a:pPr marL="0" indent="0">
              <a:buNone/>
            </a:pPr>
            <a:r>
              <a:rPr lang="en-GB" dirty="0"/>
              <a:t>	-Join this Discord Server {server URL}, cool – done</a:t>
            </a:r>
          </a:p>
          <a:p>
            <a:r>
              <a:rPr lang="en-GB" dirty="0"/>
              <a:t>The PDF also contains information on how to use their discord server and how to use discord overall, really cool and really simple – I like it.</a:t>
            </a:r>
          </a:p>
          <a:p>
            <a:r>
              <a:rPr lang="en-GB" dirty="0"/>
              <a:t>The server has a help chat and some other channels, looks like a nice friendly community, well at least it looks like it is.</a:t>
            </a:r>
          </a:p>
        </p:txBody>
      </p:sp>
    </p:spTree>
    <p:extLst>
      <p:ext uri="{BB962C8B-B14F-4D97-AF65-F5344CB8AC3E}">
        <p14:creationId xmlns:p14="http://schemas.microsoft.com/office/powerpoint/2010/main" val="398160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E18C-6FFB-4E07-BC95-A16807DFC688}"/>
              </a:ext>
            </a:extLst>
          </p:cNvPr>
          <p:cNvSpPr>
            <a:spLocks noGrp="1"/>
          </p:cNvSpPr>
          <p:nvPr>
            <p:ph type="title"/>
          </p:nvPr>
        </p:nvSpPr>
        <p:spPr/>
        <p:txBody>
          <a:bodyPr/>
          <a:lstStyle/>
          <a:p>
            <a:r>
              <a:rPr lang="en-GB" dirty="0"/>
              <a:t>Sixth Phase </a:t>
            </a:r>
            <a:br>
              <a:rPr lang="en-GB" dirty="0"/>
            </a:br>
            <a:endParaRPr lang="en-GB" dirty="0"/>
          </a:p>
        </p:txBody>
      </p:sp>
      <p:sp>
        <p:nvSpPr>
          <p:cNvPr id="3" name="Content Placeholder 2">
            <a:extLst>
              <a:ext uri="{FF2B5EF4-FFF2-40B4-BE49-F238E27FC236}">
                <a16:creationId xmlns:a16="http://schemas.microsoft.com/office/drawing/2014/main" id="{D10F756A-6EF6-4BF0-BAC1-C72BFC477F70}"/>
              </a:ext>
            </a:extLst>
          </p:cNvPr>
          <p:cNvSpPr>
            <a:spLocks noGrp="1"/>
          </p:cNvSpPr>
          <p:nvPr>
            <p:ph idx="1"/>
          </p:nvPr>
        </p:nvSpPr>
        <p:spPr>
          <a:xfrm>
            <a:off x="540000" y="1574277"/>
            <a:ext cx="11101136" cy="4734448"/>
          </a:xfrm>
        </p:spPr>
        <p:txBody>
          <a:bodyPr>
            <a:normAutofit fontScale="92500" lnSpcReduction="20000"/>
          </a:bodyPr>
          <a:lstStyle/>
          <a:p>
            <a:r>
              <a:rPr lang="en-GB" dirty="0"/>
              <a:t>Okay, after joining the discord server, I have been greeted with some messages related to the structure of the event, particularly the date, time and format of the event, in this case it’s the following Saturday {date} and the format is online. Apparently I will get a separate voice channel for my team, consisting of one person </a:t>
            </a:r>
            <a:r>
              <a:rPr lang="en-GB" dirty="0" err="1"/>
              <a:t>haha</a:t>
            </a:r>
            <a:r>
              <a:rPr lang="en-GB" dirty="0"/>
              <a:t> to which one of the “organisers” will join to ask me some questions and even keep me right during the event, doesn’t sound like a good idea but whatever, its what they have decided I guess.</a:t>
            </a:r>
          </a:p>
          <a:p>
            <a:r>
              <a:rPr lang="en-GB" dirty="0"/>
              <a:t>Well, it seems like I shall now just patiently wait until the event date. </a:t>
            </a:r>
          </a:p>
          <a:p>
            <a:r>
              <a:rPr lang="en-GB" dirty="0"/>
              <a:t>There is cool little channel called “team finder”, I could possibly join a team or form my own, the size is limited to 4 people, well, I think at this point I will just stay SOLO, I don’t really want to be dependant on other people’s performance and skills, I trust only myself.</a:t>
            </a:r>
          </a:p>
          <a:p>
            <a:r>
              <a:rPr lang="en-GB" dirty="0"/>
              <a:t>Okay cool, I got contacted by one of the organisers, he is asking me if I am a part of team or not, I said no, then he asked me if I wanted to join one, I said no, he then asked me for my team name, the greeting message did ask me to think of one, but I didn’t so I just said my name, he said that my team is now called {name} team, sounds really stupid but whatever. He said that I am now fully registered and ready to participate, cant wait!</a:t>
            </a:r>
          </a:p>
        </p:txBody>
      </p:sp>
    </p:spTree>
    <p:extLst>
      <p:ext uri="{BB962C8B-B14F-4D97-AF65-F5344CB8AC3E}">
        <p14:creationId xmlns:p14="http://schemas.microsoft.com/office/powerpoint/2010/main" val="403508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1E60-B6FE-4189-8F04-43392172378B}"/>
              </a:ext>
            </a:extLst>
          </p:cNvPr>
          <p:cNvSpPr>
            <a:spLocks noGrp="1"/>
          </p:cNvSpPr>
          <p:nvPr>
            <p:ph type="title"/>
          </p:nvPr>
        </p:nvSpPr>
        <p:spPr/>
        <p:txBody>
          <a:bodyPr/>
          <a:lstStyle/>
          <a:p>
            <a:r>
              <a:rPr lang="en-GB" dirty="0"/>
              <a:t>Seventh Phase</a:t>
            </a:r>
          </a:p>
        </p:txBody>
      </p:sp>
      <p:sp>
        <p:nvSpPr>
          <p:cNvPr id="3" name="Content Placeholder 2">
            <a:extLst>
              <a:ext uri="{FF2B5EF4-FFF2-40B4-BE49-F238E27FC236}">
                <a16:creationId xmlns:a16="http://schemas.microsoft.com/office/drawing/2014/main" id="{63A34DBF-5182-4668-8558-EE7B6D1E73D6}"/>
              </a:ext>
            </a:extLst>
          </p:cNvPr>
          <p:cNvSpPr>
            <a:spLocks noGrp="1"/>
          </p:cNvSpPr>
          <p:nvPr>
            <p:ph idx="1"/>
          </p:nvPr>
        </p:nvSpPr>
        <p:spPr>
          <a:xfrm>
            <a:off x="539999" y="2158739"/>
            <a:ext cx="11101136" cy="3167406"/>
          </a:xfrm>
        </p:spPr>
        <p:txBody>
          <a:bodyPr/>
          <a:lstStyle/>
          <a:p>
            <a:pPr marL="0" indent="0">
              <a:buNone/>
            </a:pPr>
            <a:r>
              <a:rPr lang="en-GB" dirty="0"/>
              <a:t>Friday – The day before the Hackathon</a:t>
            </a:r>
          </a:p>
          <a:p>
            <a:r>
              <a:rPr lang="en-GB" dirty="0"/>
              <a:t>Cool, I have been emailed a reminder that the hackathon will be run on Saturday, for further information the email tells me to look at the discord server, lets see.</a:t>
            </a:r>
            <a:br>
              <a:rPr lang="en-GB" dirty="0"/>
            </a:br>
            <a:r>
              <a:rPr lang="en-GB" dirty="0"/>
              <a:t>Okay, there is a schedule channel, in which I got the time for the opening of the event, initial briefing and then the start, I don’t want to miss any of them, there might be really important information.</a:t>
            </a:r>
          </a:p>
          <a:p>
            <a:r>
              <a:rPr lang="en-GB" dirty="0"/>
              <a:t>Anyways, I now need to wait.</a:t>
            </a:r>
          </a:p>
          <a:p>
            <a:pPr marL="0" indent="0">
              <a:buNone/>
            </a:pPr>
            <a:endParaRPr lang="en-GB" dirty="0"/>
          </a:p>
        </p:txBody>
      </p:sp>
    </p:spTree>
    <p:extLst>
      <p:ext uri="{BB962C8B-B14F-4D97-AF65-F5344CB8AC3E}">
        <p14:creationId xmlns:p14="http://schemas.microsoft.com/office/powerpoint/2010/main" val="2962142285"/>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35371F"/>
      </a:dk2>
      <a:lt2>
        <a:srgbClr val="E8E2E7"/>
      </a:lt2>
      <a:accent1>
        <a:srgbClr val="2CB94B"/>
      </a:accent1>
      <a:accent2>
        <a:srgbClr val="3EB91F"/>
      </a:accent2>
      <a:accent3>
        <a:srgbClr val="7CB02A"/>
      </a:accent3>
      <a:accent4>
        <a:srgbClr val="A8A41D"/>
      </a:accent4>
      <a:accent5>
        <a:srgbClr val="DC9034"/>
      </a:accent5>
      <a:accent6>
        <a:srgbClr val="CA3922"/>
      </a:accent6>
      <a:hlink>
        <a:srgbClr val="9C7E34"/>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Ion</Template>
  <TotalTime>121</TotalTime>
  <Words>2434</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Bell MT</vt:lpstr>
      <vt:lpstr>GlowVTI</vt:lpstr>
      <vt:lpstr>Human program</vt:lpstr>
      <vt:lpstr>Introduction </vt:lpstr>
      <vt:lpstr>First Phase</vt:lpstr>
      <vt:lpstr>Second Phase</vt:lpstr>
      <vt:lpstr>Third Phase</vt:lpstr>
      <vt:lpstr>Fourth Phase</vt:lpstr>
      <vt:lpstr>Fifth Phase</vt:lpstr>
      <vt:lpstr>Sixth Phase  </vt:lpstr>
      <vt:lpstr>Seventh Phase</vt:lpstr>
      <vt:lpstr>Eight Phase</vt:lpstr>
      <vt:lpstr>Nineth Phase</vt:lpstr>
      <vt:lpstr>Tenth Phase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program from the user’s perspective</dc:title>
  <dc:creator>Maksim Lozovskii</dc:creator>
  <cp:lastModifiedBy>Maksim Lozovskii</cp:lastModifiedBy>
  <cp:revision>13</cp:revision>
  <dcterms:created xsi:type="dcterms:W3CDTF">2022-02-22T22:53:58Z</dcterms:created>
  <dcterms:modified xsi:type="dcterms:W3CDTF">2022-02-23T13:04:24Z</dcterms:modified>
</cp:coreProperties>
</file>