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56" r:id="rId6"/>
    <p:sldId id="257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BE3BC-4216-65DC-1A3E-9BF02AFFBE0E}" v="17" dt="2023-04-24T16:58:54.826"/>
    <p1510:client id="{3C3F9E76-BA75-49A9-80CB-AE690EAA9FAF}" v="9" dt="2023-04-25T12:18:29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A4578-AAE6-AE70-687D-BC3C1686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03E84B-3350-123C-79C1-9E8CB27D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DD692F-9A88-BAFD-C112-2AD08446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11D634-3389-68DB-DD2F-94AC6E4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CCF01C-CDD8-FE4B-8CA5-FDEA2F7A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BB441-3B06-92CE-56CA-8514D1A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C62D72-9C36-FF34-16C2-3514FC6C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366FDC-F866-409D-7953-B76583B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B87A0F-28C3-44BD-A405-1BDF0503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D5941C-93DE-8FE4-BC2C-123200E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39C9852-0813-CFFF-B858-F26D11499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419EFE-D6B0-00F3-3B84-6281EBC8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49A3E-0692-4138-139A-26553F7E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929857-EC4E-2918-CC78-90403083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225331-BDE6-1D98-A34F-991F4B3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číslo snímku 2">
            <a:extLst>
              <a:ext uri="{FF2B5EF4-FFF2-40B4-BE49-F238E27FC236}">
                <a16:creationId xmlns:a16="http://schemas.microsoft.com/office/drawing/2014/main" id="{613B8394-E126-4017-AABF-A76C2FCCFAE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-113675" y="6287689"/>
            <a:ext cx="731600" cy="524800"/>
          </a:xfrm>
        </p:spPr>
        <p:txBody>
          <a:bodyPr/>
          <a:lstStyle>
            <a:lvl1pPr>
              <a:defRPr>
                <a:solidFill>
                  <a:srgbClr val="01468F"/>
                </a:solidFill>
              </a:defRPr>
            </a:lvl1pPr>
          </a:lstStyle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Google Shape;37;p7">
            <a:extLst>
              <a:ext uri="{FF2B5EF4-FFF2-40B4-BE49-F238E27FC236}">
                <a16:creationId xmlns:a16="http://schemas.microsoft.com/office/drawing/2014/main" id="{790E9242-3CF9-478E-BB5C-6EC44E430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800" y="1479392"/>
            <a:ext cx="933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28C"/>
              </a:buClr>
              <a:buSzPts val="3400"/>
              <a:buFont typeface="Titillium Web SemiBold"/>
              <a:buNone/>
              <a:defRPr sz="4533">
                <a:solidFill>
                  <a:srgbClr val="00328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FED759-0D82-92C2-A6DA-87DC631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1BD6E-D711-AC1D-226F-6459AD18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AFA8DF-760F-B621-D5B6-72A99B6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ED229A-1C72-F859-A747-41D4DF38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48598B-378F-6D19-9869-4BB16650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2AA9F-75C1-2DE2-76E6-F93D6B2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2FE763-9018-D358-95F4-DA6BEB12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F4279C-C05B-7ABE-4FEE-E487BDC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6E9CA2-594B-B646-2871-504EC5CF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B45D77-3554-E518-6068-F20EABD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AEEFA-841D-0084-5C5D-B07A855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3D66E3-69D3-300A-EBA3-F3ACA79F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9952AB4-F1F2-AF3A-042B-CEF00AD0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66743E-E0FA-CB75-767A-B7C8818E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0A8BE7-BD55-66FE-5F3D-24017B18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83DF56-C4CA-18FD-E0C7-846E063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48C85-4488-BC0B-1044-B1FBA11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A072B2-9B56-727F-0EC4-249283F2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15BE59-D46E-0711-610C-2F464B33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DCBEC6C-8A50-479E-F666-ADF1BA0F5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326ACC-CE99-F2CD-C0D0-C298B9F3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B041B23-1978-4809-A74C-3B84417E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390549-390D-0470-0B75-E751732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B92AFC0-0A55-69C0-C40E-273926C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E379B-0E91-0A3B-D5B6-3D275B8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2DBFD5D-2057-D35F-B637-9DE22EB5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463C517-59AA-E41F-E2EF-C1C39033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F2CA5A-F946-42B7-8956-3EB65369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EC44C27-7979-736E-A4CA-A5F489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ADF1F89-B96F-1BE1-568D-CF601694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AC5BFB-ACEB-FDCF-CCBA-2B26339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AEEE5F-381B-03F1-F736-EDAD837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75F34-BB9E-9286-FE40-A6395E1E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C4199D-A18D-8FD7-9F69-D6AB9A73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06E901-18B5-A7FA-262B-5D1B77F5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AA8544-DA75-C65D-3E43-BC59AE1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A7508F-959D-7D6C-6487-1A25044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C2919-E81C-BEE0-6C87-3AE521E4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E816F3C-D3FA-F902-2AFC-A75C1D3E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BD72ED2-29D1-2157-FC1E-487A39BD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EE8524-C595-6F1C-D8F2-9626AF3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16D980-F4CD-10F4-55A1-3CFFFF5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5321F50-B4E0-32A1-9814-68C8FA0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18CEB17-FFAE-2389-C5E8-47B66DC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E51782-7656-5724-A528-9576928A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1A5FD6-6B5E-80E6-7703-2502A4262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8741-046F-4766-A2B7-6F46475EF4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24FFB2-5B03-F752-6068-E464A10E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64D596-BF11-1F7E-85BD-F476E606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C6CF-4CF6-441A-B33A-1E9798F6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rgbClr val="00328C"/>
          </a:solidFill>
          <a:latin typeface="Titillium Web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5A0D-0967-5D46-F42B-7D2A363E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Halu</a:t>
            </a:r>
            <a:r>
              <a:rPr lang="cs-CZ" sz="3200" dirty="0" err="1"/>
              <a:t>šky</a:t>
            </a:r>
            <a:br>
              <a:rPr lang="cs-CZ" sz="4200" dirty="0"/>
            </a:br>
            <a:r>
              <a:rPr lang="en-US" dirty="0"/>
              <a:t>Honda Cars Data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3D066176-5F1A-807E-1120-0B0358579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02" b="28725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09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BC133D-9118-F9DE-B667-4514E117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Porozumění</a:t>
            </a:r>
            <a:r>
              <a:rPr lang="en-US"/>
              <a:t> </a:t>
            </a:r>
            <a:r>
              <a:rPr lang="en-US" err="1"/>
              <a:t>datové</a:t>
            </a:r>
            <a:r>
              <a:rPr lang="en-US"/>
              <a:t> </a:t>
            </a:r>
            <a:r>
              <a:rPr lang="en-US" err="1"/>
              <a:t>sadě</a:t>
            </a:r>
            <a:r>
              <a:rPr lang="en-US"/>
              <a:t> Honda Cars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99A53E-2191-E621-810C-A9A46B5A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Dataset </a:t>
            </a:r>
            <a:r>
              <a:rPr lang="en-US" sz="2000" dirty="0" err="1"/>
              <a:t>zachycuje</a:t>
            </a:r>
            <a:r>
              <a:rPr lang="en-US" sz="2000" dirty="0"/>
              <a:t> </a:t>
            </a:r>
            <a:r>
              <a:rPr lang="en-US" sz="2000" dirty="0" err="1"/>
              <a:t>informace</a:t>
            </a:r>
            <a:r>
              <a:rPr lang="en-US" sz="2000" dirty="0"/>
              <a:t> o </a:t>
            </a:r>
            <a:r>
              <a:rPr lang="en-US" sz="2000" dirty="0" err="1"/>
              <a:t>vozidlech</a:t>
            </a:r>
            <a:r>
              <a:rPr lang="en-US" sz="2000" dirty="0"/>
              <a:t> Honda</a:t>
            </a:r>
          </a:p>
          <a:p>
            <a:r>
              <a:rPr lang="en-US" sz="2000" dirty="0" err="1"/>
              <a:t>Obsahuje</a:t>
            </a:r>
            <a:r>
              <a:rPr lang="en-US" sz="2000" dirty="0"/>
              <a:t> </a:t>
            </a:r>
            <a:r>
              <a:rPr lang="en-US" sz="2000" dirty="0" err="1"/>
              <a:t>přibližně</a:t>
            </a:r>
            <a:r>
              <a:rPr lang="en-US" sz="2000" dirty="0"/>
              <a:t> 5 000 </a:t>
            </a:r>
            <a:r>
              <a:rPr lang="en-US" sz="2000" dirty="0" err="1"/>
              <a:t>záznamů</a:t>
            </a:r>
            <a:r>
              <a:rPr lang="en-US" sz="2000" dirty="0"/>
              <a:t> o </a:t>
            </a:r>
            <a:r>
              <a:rPr lang="en-US" sz="2000" dirty="0" err="1"/>
              <a:t>nových</a:t>
            </a:r>
            <a:r>
              <a:rPr lang="en-US" sz="2000" dirty="0"/>
              <a:t> a </a:t>
            </a:r>
            <a:r>
              <a:rPr lang="en-US" sz="2000" dirty="0" err="1"/>
              <a:t>ojetých</a:t>
            </a:r>
            <a:r>
              <a:rPr lang="en-US" sz="2000" dirty="0"/>
              <a:t> </a:t>
            </a:r>
            <a:r>
              <a:rPr lang="en-US" sz="2000" dirty="0" err="1"/>
              <a:t>vozidlech</a:t>
            </a:r>
            <a:r>
              <a:rPr lang="en-US" sz="2000" dirty="0"/>
              <a:t>, </a:t>
            </a:r>
            <a:r>
              <a:rPr lang="en-US" sz="2000" dirty="0" err="1"/>
              <a:t>které</a:t>
            </a:r>
            <a:r>
              <a:rPr lang="en-US" sz="2000" dirty="0"/>
              <a:t> </a:t>
            </a:r>
            <a:r>
              <a:rPr lang="en-US" sz="2000" dirty="0" err="1"/>
              <a:t>jsou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prodej</a:t>
            </a:r>
            <a:endParaRPr lang="en-US" sz="2000" dirty="0"/>
          </a:p>
          <a:p>
            <a:r>
              <a:rPr lang="en-US" sz="2000" dirty="0" err="1"/>
              <a:t>Obsahuje</a:t>
            </a:r>
            <a:r>
              <a:rPr lang="en-US" sz="2000" dirty="0"/>
              <a:t> </a:t>
            </a:r>
            <a:r>
              <a:rPr lang="en-US" sz="2000" dirty="0" err="1"/>
              <a:t>podrobnosti</a:t>
            </a:r>
            <a:r>
              <a:rPr lang="en-US" sz="2000" dirty="0"/>
              <a:t> o </a:t>
            </a:r>
            <a:r>
              <a:rPr lang="en-US" sz="2000" dirty="0" err="1"/>
              <a:t>různých</a:t>
            </a:r>
            <a:r>
              <a:rPr lang="en-US" sz="2000" dirty="0"/>
              <a:t> </a:t>
            </a:r>
            <a:r>
              <a:rPr lang="en-US" sz="2000" dirty="0" err="1"/>
              <a:t>atributech</a:t>
            </a:r>
            <a:endParaRPr lang="en-US" sz="2000" dirty="0"/>
          </a:p>
          <a:p>
            <a:pPr lvl="1"/>
            <a:r>
              <a:rPr lang="en-US" sz="2000" dirty="0" err="1"/>
              <a:t>cena</a:t>
            </a:r>
            <a:endParaRPr lang="en-US" sz="2000" dirty="0"/>
          </a:p>
          <a:p>
            <a:pPr lvl="1"/>
            <a:r>
              <a:rPr lang="cs-CZ" sz="2000" dirty="0"/>
              <a:t>stav</a:t>
            </a:r>
            <a:endParaRPr lang="en-US" sz="2000" dirty="0"/>
          </a:p>
          <a:p>
            <a:pPr lvl="1"/>
            <a:r>
              <a:rPr lang="en-US" sz="2000" dirty="0" err="1"/>
              <a:t>počet</a:t>
            </a:r>
            <a:r>
              <a:rPr lang="en-US" sz="2000" dirty="0"/>
              <a:t> </a:t>
            </a:r>
            <a:r>
              <a:rPr lang="en-US" sz="2000" dirty="0" err="1"/>
              <a:t>najetých</a:t>
            </a:r>
            <a:r>
              <a:rPr lang="en-US" sz="2000" dirty="0"/>
              <a:t> </a:t>
            </a:r>
            <a:r>
              <a:rPr lang="en-US" sz="2000" dirty="0" err="1"/>
              <a:t>kilometrů</a:t>
            </a:r>
            <a:endParaRPr lang="en-US" sz="2000" dirty="0"/>
          </a:p>
          <a:p>
            <a:pPr lvl="1"/>
            <a:r>
              <a:rPr lang="en-US" sz="2000" dirty="0"/>
              <a:t>a 22 dal</a:t>
            </a:r>
            <a:r>
              <a:rPr lang="cs-CZ" sz="2000" dirty="0"/>
              <a:t>ších</a:t>
            </a:r>
            <a:endParaRPr lang="en-US" sz="2000" dirty="0"/>
          </a:p>
          <a:p>
            <a:r>
              <a:rPr lang="en-US" sz="2000" dirty="0" err="1"/>
              <a:t>Přehled</a:t>
            </a:r>
            <a:r>
              <a:rPr lang="en-US" sz="2000" dirty="0"/>
              <a:t> o </a:t>
            </a:r>
            <a:r>
              <a:rPr lang="en-US" sz="2000" dirty="0" err="1"/>
              <a:t>výkonu</a:t>
            </a:r>
            <a:r>
              <a:rPr lang="en-US" sz="2000" dirty="0"/>
              <a:t>, </a:t>
            </a:r>
            <a:r>
              <a:rPr lang="en-US" sz="2000" dirty="0" err="1"/>
              <a:t>hodnotě</a:t>
            </a:r>
            <a:r>
              <a:rPr lang="en-US" sz="2000" dirty="0"/>
              <a:t> a </a:t>
            </a:r>
            <a:r>
              <a:rPr lang="en-US" sz="2000" dirty="0" err="1"/>
              <a:t>spokojenosti</a:t>
            </a:r>
            <a:r>
              <a:rPr lang="en-US" sz="2000" dirty="0"/>
              <a:t> </a:t>
            </a:r>
            <a:r>
              <a:rPr lang="en-US" sz="2000" dirty="0" err="1"/>
              <a:t>zákazníků</a:t>
            </a:r>
            <a:r>
              <a:rPr lang="en-US" sz="2000" dirty="0"/>
              <a:t> </a:t>
            </a:r>
            <a:r>
              <a:rPr lang="en-US" sz="2000" dirty="0" err="1"/>
              <a:t>vozů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554F1-918E-2C58-49CF-AEAF4312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77"/>
          <a:stretch/>
        </p:blipFill>
        <p:spPr>
          <a:xfrm>
            <a:off x="6172202" y="2159541"/>
            <a:ext cx="5889365" cy="3201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02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E266-25C4-00C9-FDF6-19C53E6D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Cílová proměnná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DF3C-3D42-A9E6-D1CD-7A73646E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sz="6000" b="1" dirty="0"/>
              <a:t>CENA</a:t>
            </a:r>
            <a:r>
              <a:rPr lang="cs-CZ" dirty="0"/>
              <a:t> </a:t>
            </a:r>
          </a:p>
          <a:p>
            <a:pPr>
              <a:lnSpc>
                <a:spcPct val="145000"/>
              </a:lnSpc>
            </a:pPr>
            <a:r>
              <a:rPr lang="en-US" sz="3400" dirty="0" err="1"/>
              <a:t>Odhad</a:t>
            </a:r>
            <a:r>
              <a:rPr lang="en-US" sz="3400" dirty="0"/>
              <a:t> </a:t>
            </a:r>
            <a:r>
              <a:rPr lang="en-US" sz="3400" dirty="0" err="1"/>
              <a:t>tržní</a:t>
            </a:r>
            <a:r>
              <a:rPr lang="en-US" sz="3400" dirty="0"/>
              <a:t> </a:t>
            </a:r>
            <a:r>
              <a:rPr lang="en-US" sz="3400" dirty="0" err="1"/>
              <a:t>hodnoty</a:t>
            </a:r>
            <a:r>
              <a:rPr lang="en-US" sz="3400" dirty="0"/>
              <a:t> </a:t>
            </a:r>
            <a:r>
              <a:rPr lang="en-US" sz="3400" dirty="0" err="1"/>
              <a:t>konkrétních</a:t>
            </a:r>
            <a:r>
              <a:rPr lang="en-US" sz="3400" dirty="0"/>
              <a:t> </a:t>
            </a:r>
            <a:r>
              <a:rPr lang="en-US" sz="3400" dirty="0" err="1"/>
              <a:t>modelů</a:t>
            </a:r>
            <a:r>
              <a:rPr lang="en-US" sz="3400" dirty="0"/>
              <a:t> </a:t>
            </a:r>
            <a:r>
              <a:rPr lang="en-US" sz="3400" dirty="0" err="1"/>
              <a:t>vozů</a:t>
            </a:r>
            <a:r>
              <a:rPr lang="en-US" sz="3400" dirty="0"/>
              <a:t> Honda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základě</a:t>
            </a:r>
            <a:r>
              <a:rPr lang="en-US" sz="3400" dirty="0"/>
              <a:t> </a:t>
            </a:r>
            <a:r>
              <a:rPr lang="cs-CZ" sz="3400" dirty="0"/>
              <a:t>dostupných  parametrů pro nabídku prodeje</a:t>
            </a:r>
          </a:p>
          <a:p>
            <a:pPr>
              <a:lnSpc>
                <a:spcPct val="145000"/>
              </a:lnSpc>
            </a:pPr>
            <a:r>
              <a:rPr lang="cs-CZ" sz="3400" dirty="0"/>
              <a:t>Ověření tržní hodnoty nabízených (inzerovaných) vozů – na straně poptávky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cs-CZ" dirty="0"/>
              <a:t> </a:t>
            </a:r>
            <a:endParaRPr lang="en-US" dirty="0"/>
          </a:p>
        </p:txBody>
      </p:sp>
      <p:pic>
        <p:nvPicPr>
          <p:cNvPr id="2050" name="Picture 2" descr="Car driving RGB color icon 2487369 Vector Art at Vecteezy">
            <a:extLst>
              <a:ext uri="{FF2B5EF4-FFF2-40B4-BE49-F238E27FC236}">
                <a16:creationId xmlns:a16="http://schemas.microsoft.com/office/drawing/2014/main" id="{706587B2-A39B-7E05-4168-33F5FF4D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87" y="5105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E266-25C4-00C9-FDF6-19C53E6D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Prediktory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DF3C-3D42-A9E6-D1CD-7A73646E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324"/>
            <a:ext cx="10768013" cy="518636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45000"/>
              </a:lnSpc>
            </a:pPr>
            <a:r>
              <a:rPr lang="cs-CZ" sz="12800" dirty="0"/>
              <a:t>Rozdělení na nové a použité </a:t>
            </a:r>
          </a:p>
          <a:p>
            <a:pPr>
              <a:lnSpc>
                <a:spcPct val="145000"/>
              </a:lnSpc>
            </a:pPr>
            <a:r>
              <a:rPr lang="cs-CZ" sz="12800" dirty="0"/>
              <a:t>Časové – rok výroby a odvozené stáří vozu, </a:t>
            </a:r>
          </a:p>
          <a:p>
            <a:pPr>
              <a:lnSpc>
                <a:spcPct val="145000"/>
              </a:lnSpc>
            </a:pPr>
            <a:r>
              <a:rPr lang="cs-CZ" sz="12800" dirty="0"/>
              <a:t>Vzhled – model vozu, barva (</a:t>
            </a:r>
            <a:r>
              <a:rPr lang="cs-CZ" sz="12800" dirty="0" err="1"/>
              <a:t>int</a:t>
            </a:r>
            <a:r>
              <a:rPr lang="cs-CZ" sz="12800" dirty="0"/>
              <a:t>., </a:t>
            </a:r>
            <a:r>
              <a:rPr lang="cs-CZ" sz="12800" dirty="0" err="1"/>
              <a:t>ext</a:t>
            </a:r>
            <a:r>
              <a:rPr lang="cs-CZ" sz="12800" dirty="0"/>
              <a:t>.), </a:t>
            </a:r>
          </a:p>
          <a:p>
            <a:pPr>
              <a:lnSpc>
                <a:spcPct val="145000"/>
              </a:lnSpc>
            </a:pPr>
            <a:r>
              <a:rPr lang="cs-CZ" sz="12800" dirty="0"/>
              <a:t>Výkon – motorizace, spotřeba, převodovka</a:t>
            </a:r>
          </a:p>
          <a:p>
            <a:pPr>
              <a:lnSpc>
                <a:spcPct val="145000"/>
              </a:lnSpc>
            </a:pPr>
            <a:r>
              <a:rPr lang="cs-CZ" sz="12800" dirty="0"/>
              <a:t>Kvalita – hodnocení interiér, exteriér, … – subjektivní hodnocení (nebezpečí </a:t>
            </a:r>
            <a:r>
              <a:rPr lang="cs-CZ" sz="12800" dirty="0" err="1"/>
              <a:t>nadohodnocení</a:t>
            </a:r>
            <a:r>
              <a:rPr lang="cs-CZ" sz="12800" dirty="0"/>
              <a:t>)</a:t>
            </a:r>
          </a:p>
          <a:p>
            <a:pPr>
              <a:lnSpc>
                <a:spcPct val="145000"/>
              </a:lnSpc>
            </a:pPr>
            <a:r>
              <a:rPr lang="cs-CZ" sz="12800" dirty="0"/>
              <a:t>Geografické – vzdálenost prodejce</a:t>
            </a:r>
          </a:p>
          <a:p>
            <a:pPr>
              <a:lnSpc>
                <a:spcPct val="145000"/>
              </a:lnSpc>
            </a:pPr>
            <a:endParaRPr lang="cs-CZ" sz="3400" dirty="0"/>
          </a:p>
          <a:p>
            <a:pPr marL="0" indent="0">
              <a:lnSpc>
                <a:spcPct val="145000"/>
              </a:lnSpc>
              <a:buNone/>
            </a:pPr>
            <a:r>
              <a:rPr lang="cs-CZ" dirty="0"/>
              <a:t> </a:t>
            </a:r>
            <a:endParaRPr lang="en-US" dirty="0"/>
          </a:p>
        </p:txBody>
      </p:sp>
      <p:pic>
        <p:nvPicPr>
          <p:cNvPr id="2050" name="Picture 2" descr="Car driving RGB color icon 2487369 Vector Art at Vecteezy">
            <a:extLst>
              <a:ext uri="{FF2B5EF4-FFF2-40B4-BE49-F238E27FC236}">
                <a16:creationId xmlns:a16="http://schemas.microsoft.com/office/drawing/2014/main" id="{706587B2-A39B-7E05-4168-33F5FF4D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87" y="5105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BlueTheme" id="{7A0318F6-4484-4635-B33E-6FFAA56A035A}" vid="{84FD9564-6D1C-4C5B-B2FD-00D440E00A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403acd-fd2d-4f00-bc5f-0f79786626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3ACCC92841D4E9FFCE00E36E82B50" ma:contentTypeVersion="13" ma:contentTypeDescription="Vytvoří nový dokument" ma:contentTypeScope="" ma:versionID="d0828c531082393b0efd5e37bf176dec">
  <xsd:schema xmlns:xsd="http://www.w3.org/2001/XMLSchema" xmlns:xs="http://www.w3.org/2001/XMLSchema" xmlns:p="http://schemas.microsoft.com/office/2006/metadata/properties" xmlns:ns3="bc403acd-fd2d-4f00-bc5f-0f7978662619" xmlns:ns4="ee22a1df-c2db-4e0c-a52e-75d1d0fbd9cd" targetNamespace="http://schemas.microsoft.com/office/2006/metadata/properties" ma:root="true" ma:fieldsID="7bb279e663ffae45676baedaec537b0f" ns3:_="" ns4:_="">
    <xsd:import namespace="bc403acd-fd2d-4f00-bc5f-0f7978662619"/>
    <xsd:import namespace="ee22a1df-c2db-4e0c-a52e-75d1d0fbd9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03acd-fd2d-4f00-bc5f-0f7978662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2a1df-c2db-4e0c-a52e-75d1d0fbd9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96A71-4CDC-4828-B9A0-F5506897773D}">
  <ds:schemaRefs>
    <ds:schemaRef ds:uri="http://schemas.microsoft.com/office/2006/metadata/properties"/>
    <ds:schemaRef ds:uri="http://www.w3.org/XML/1998/namespace"/>
    <ds:schemaRef ds:uri="ee22a1df-c2db-4e0c-a52e-75d1d0fbd9cd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bc403acd-fd2d-4f00-bc5f-0f7978662619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2FB0396-7373-4B30-A61E-CBE1D309A965}">
  <ds:schemaRefs>
    <ds:schemaRef ds:uri="bc403acd-fd2d-4f00-bc5f-0f7978662619"/>
    <ds:schemaRef ds:uri="ee22a1df-c2db-4e0c-a52e-75d1d0fbd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51B12C-D2EE-4403-ADE8-D5AC5DFAEF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DarkBlueTheme</Template>
  <TotalTime>47</TotalTime>
  <Words>138</Words>
  <Application>Microsoft Office PowerPoint</Application>
  <PresentationFormat>Širokoúhlá obrazovka</PresentationFormat>
  <Paragraphs>24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Titillium Web</vt:lpstr>
      <vt:lpstr>Titillium Web SemiBold</vt:lpstr>
      <vt:lpstr>DarkBlueTheme</vt:lpstr>
      <vt:lpstr>Halušky Honda Cars Data</vt:lpstr>
      <vt:lpstr>Porozumění datové sadě Honda Cars</vt:lpstr>
      <vt:lpstr>Cílová proměnná</vt:lpstr>
      <vt:lpstr>Prediktory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Porozumění datové sadě Honda Cars</dc:title>
  <dc:creator>Maksim Obukhov</dc:creator>
  <cp:lastModifiedBy>Černý, Josef</cp:lastModifiedBy>
  <cp:revision>3</cp:revision>
  <dcterms:created xsi:type="dcterms:W3CDTF">2023-04-24T15:22:54Z</dcterms:created>
  <dcterms:modified xsi:type="dcterms:W3CDTF">2023-05-01T17:39:35Z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0x010100E3A3ACCC92841D4E9FFCE00E36E82B50</vt:lpwstr>
  </property>
</Properties>
</file>