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60" r:id="rId5"/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DBE3BC-4216-65DC-1A3E-9BF02AFFBE0E}" v="17" dt="2023-04-24T16:58:54.826"/>
    <p1510:client id="{3C3F9E76-BA75-49A9-80CB-AE690EAA9FAF}" v="9" dt="2023-04-25T12:18:29.3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37A4578-AAE6-AE70-687D-BC3C1686C7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A03E84B-3350-123C-79C1-9E8CB27D9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8DD692F-9A88-BAFD-C112-2AD084463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B8741-046F-4766-A2B7-6F46475EF4D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411D634-3389-68DB-DD2F-94AC6E498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4CCF01C-CDD8-FE4B-8CA5-FDEA2F7A5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C6CF-4CF6-441A-B33A-1E9798F6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87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4BB441-3B06-92CE-56CA-8514D1A4A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FFC62D72-9C36-FF34-16C2-3514FC6CF0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8366FDC-F866-409D-7953-B76583BD8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B8741-046F-4766-A2B7-6F46475EF4D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4B87A0F-28C3-44BD-A405-1BDF05032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0D5941C-93DE-8FE4-BC2C-123200E9C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C6CF-4CF6-441A-B33A-1E9798F6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79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639C9852-0813-CFFF-B858-F26D114995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A1419EFE-D6B0-00F3-3B84-6281EBC89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CF49A3E-0692-4138-139A-26553F7EA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B8741-046F-4766-A2B7-6F46475EF4D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9929857-EC4E-2918-CC78-904030839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8225331-BDE6-1D98-A34F-991F4B3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C6CF-4CF6-441A-B33A-1E9798F6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625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ástupný symbol pro číslo snímku 2">
            <a:extLst>
              <a:ext uri="{FF2B5EF4-FFF2-40B4-BE49-F238E27FC236}">
                <a16:creationId xmlns:a16="http://schemas.microsoft.com/office/drawing/2014/main" id="{613B8394-E126-4017-AABF-A76C2FCCFAEB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-113675" y="6287689"/>
            <a:ext cx="731600" cy="524800"/>
          </a:xfrm>
        </p:spPr>
        <p:txBody>
          <a:bodyPr/>
          <a:lstStyle>
            <a:lvl1pPr>
              <a:defRPr>
                <a:solidFill>
                  <a:srgbClr val="01468F"/>
                </a:solidFill>
              </a:defRPr>
            </a:lvl1pPr>
          </a:lstStyle>
          <a:p>
            <a:fld id="{EC62C6CF-4CF6-441A-B33A-1E9798F6DE3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Google Shape;37;p7">
            <a:extLst>
              <a:ext uri="{FF2B5EF4-FFF2-40B4-BE49-F238E27FC236}">
                <a16:creationId xmlns:a16="http://schemas.microsoft.com/office/drawing/2014/main" id="{790E9242-3CF9-478E-BB5C-6EC44E4307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4800" y="1479392"/>
            <a:ext cx="93384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328C"/>
              </a:buClr>
              <a:buSzPts val="3400"/>
              <a:buFont typeface="Titillium Web SemiBold"/>
              <a:buNone/>
              <a:defRPr sz="4533">
                <a:solidFill>
                  <a:srgbClr val="00328C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600"/>
              <a:buNone/>
              <a:defRPr sz="4800">
                <a:solidFill>
                  <a:srgbClr val="1C45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600"/>
              <a:buNone/>
              <a:defRPr sz="4800">
                <a:solidFill>
                  <a:srgbClr val="1C45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600"/>
              <a:buNone/>
              <a:defRPr sz="4800">
                <a:solidFill>
                  <a:srgbClr val="1C45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600"/>
              <a:buNone/>
              <a:defRPr sz="4800">
                <a:solidFill>
                  <a:srgbClr val="1C45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600"/>
              <a:buNone/>
              <a:defRPr sz="4800">
                <a:solidFill>
                  <a:srgbClr val="1C45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600"/>
              <a:buNone/>
              <a:defRPr sz="4800">
                <a:solidFill>
                  <a:srgbClr val="1C45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600"/>
              <a:buNone/>
              <a:defRPr sz="4800">
                <a:solidFill>
                  <a:srgbClr val="1C45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600"/>
              <a:buNone/>
              <a:defRPr sz="4800">
                <a:solidFill>
                  <a:srgbClr val="1C4587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45324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AFED759-0D82-92C2-A6DA-87DC6310F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B61BD6E-D711-AC1D-226F-6459AD18D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EAFA8DF-760F-B621-D5B6-72A99B6A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B8741-046F-4766-A2B7-6F46475EF4D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7ED229A-1C72-F859-A747-41D4DF384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248598B-378F-6D19-9869-4BB16650C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C6CF-4CF6-441A-B33A-1E9798F6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17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862AA9F-75C1-2DE2-76E6-F93D6B283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C2FE763-9018-D358-95F4-DA6BEB120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6F4279C-C05B-7ABE-4FEE-E487BDC8E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B8741-046F-4766-A2B7-6F46475EF4D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46E9CA2-594B-B646-2871-504EC5CF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FB45D77-3554-E518-6068-F20EABD1D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C6CF-4CF6-441A-B33A-1E9798F6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48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7AEEFA-841D-0084-5C5D-B07A85512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13D66E3-69D3-300A-EBA3-F3ACA79F2E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9952AB4-F1F2-AF3A-042B-CEF00AD09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CC66743E-E0FA-CB75-767A-B7C8818EC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B8741-046F-4766-A2B7-6F46475EF4D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C0A8BE7-BD55-66FE-5F3D-24017B182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A83DF56-C4CA-18FD-E0C7-846E06354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C6CF-4CF6-441A-B33A-1E9798F6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783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5248C85-4488-BC0B-1044-B1FBA11AB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5A072B2-9B56-727F-0EC4-249283F23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1D15BE59-D46E-0711-610C-2F464B33B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CDCBEC6C-8A50-479E-F666-ADF1BA0F5E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65326ACC-CE99-F2CD-C0D0-C298B9F3EF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1B041B23-1978-4809-A74C-3B84417E6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B8741-046F-4766-A2B7-6F46475EF4D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0D390549-390D-0470-0B75-E75173262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1B92AFC0-0A55-69C0-C40E-273926C06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C6CF-4CF6-441A-B33A-1E9798F6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34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8AE379B-0E91-0A3B-D5B6-3D275B8D6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A2DBFD5D-2057-D35F-B637-9DE22EB5D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B8741-046F-4766-A2B7-6F46475EF4D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B463C517-59AA-E41F-E2EF-C1C390330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9EF2CA5A-F946-42B7-8956-3EB653697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C6CF-4CF6-441A-B33A-1E9798F6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542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1EC44C27-7979-736E-A4CA-A5F489234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B8741-046F-4766-A2B7-6F46475EF4D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2ADF1F89-B96F-1BE1-568D-CF601694C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DAAC5BFB-ACEB-FDCF-CCBA-2B263394E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C6CF-4CF6-441A-B33A-1E9798F6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91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AAEEE5F-381B-03F1-F736-EDAD83722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E075F34-BB9E-9286-FE40-A6395E1EF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4C4199D-A18D-8FD7-9F69-D6AB9A738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A906E901-18B5-A7FA-262B-5D1B77F55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B8741-046F-4766-A2B7-6F46475EF4D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BAA8544-DA75-C65D-3E43-BC59AE11B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40A7508F-959D-7D6C-6487-1A2504489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C6CF-4CF6-441A-B33A-1E9798F6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21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BCC2919-E81C-BEE0-6C87-3AE521E4C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6E816F3C-D3FA-F902-2AFC-A75C1D3E31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BBD72ED2-29D1-2157-FC1E-487A39BD9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32EE8524-C595-6F1C-D8F2-9626AF376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B8741-046F-4766-A2B7-6F46475EF4D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0C16D980-F4CD-10F4-55A1-3CFFFF5EA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55321F50-B4E0-32A1-9814-68C8FA051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C6CF-4CF6-441A-B33A-1E9798F6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2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818CEB17-FFAE-2389-C5E8-47B66DCCD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ru-RU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EE51782-7656-5724-A528-9576928A4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ru-RU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41A5FD6-6B5E-80E6-7703-2502A4262A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B8741-046F-4766-A2B7-6F46475EF4D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A24FFB2-5B03-F752-6068-E464A10E85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F64D596-BF11-1F7E-85BD-F476E60698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2C6CF-4CF6-441A-B33A-1E9798F6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52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kern="1200">
          <a:solidFill>
            <a:srgbClr val="00328C"/>
          </a:solidFill>
          <a:latin typeface="Titillium Web SemiBold" panose="000007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328C"/>
          </a:solidFill>
          <a:latin typeface="Titillium Web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328C"/>
          </a:solidFill>
          <a:latin typeface="Titillium Web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328C"/>
          </a:solidFill>
          <a:latin typeface="Titillium Web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328C"/>
          </a:solidFill>
          <a:latin typeface="Titillium Web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328C"/>
          </a:solidFill>
          <a:latin typeface="Titillium Web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25A0D-0967-5D46-F42B-7D2A363E7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sz="3200" dirty="0" err="1"/>
              <a:t>Halu</a:t>
            </a:r>
            <a:r>
              <a:rPr lang="cs-CZ" sz="3200" dirty="0" err="1"/>
              <a:t>šky</a:t>
            </a:r>
            <a:br>
              <a:rPr lang="cs-CZ" sz="4200" dirty="0"/>
            </a:br>
            <a:r>
              <a:rPr lang="en-US" dirty="0"/>
              <a:t>Honda Cars Data</a:t>
            </a:r>
          </a:p>
        </p:txBody>
      </p:sp>
      <p:pic>
        <p:nvPicPr>
          <p:cNvPr id="5" name="Picture 4" descr="Cars parked in a line">
            <a:extLst>
              <a:ext uri="{FF2B5EF4-FFF2-40B4-BE49-F238E27FC236}">
                <a16:creationId xmlns:a16="http://schemas.microsoft.com/office/drawing/2014/main" id="{3D066176-5F1A-807E-1120-0B03585792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102" b="28725"/>
          <a:stretch/>
        </p:blipFill>
        <p:spPr>
          <a:xfrm>
            <a:off x="838200" y="1825625"/>
            <a:ext cx="10515600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08094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8BC133D-9118-F9DE-B667-4514E1174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err="1"/>
              <a:t>Porozumění</a:t>
            </a:r>
            <a:r>
              <a:rPr lang="en-US"/>
              <a:t> </a:t>
            </a:r>
            <a:r>
              <a:rPr lang="en-US" err="1"/>
              <a:t>datové</a:t>
            </a:r>
            <a:r>
              <a:rPr lang="en-US"/>
              <a:t> </a:t>
            </a:r>
            <a:r>
              <a:rPr lang="en-US" err="1"/>
              <a:t>sadě</a:t>
            </a:r>
            <a:r>
              <a:rPr lang="en-US"/>
              <a:t> Honda Cars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C99A53E-2191-E621-810C-A9A46B5AA3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Dataset </a:t>
            </a:r>
            <a:r>
              <a:rPr lang="en-US" sz="2000" err="1"/>
              <a:t>zachycuje</a:t>
            </a:r>
            <a:r>
              <a:rPr lang="en-US" sz="2000"/>
              <a:t> </a:t>
            </a:r>
            <a:r>
              <a:rPr lang="en-US" sz="2000" err="1"/>
              <a:t>informace</a:t>
            </a:r>
            <a:r>
              <a:rPr lang="en-US" sz="2000"/>
              <a:t> o </a:t>
            </a:r>
            <a:r>
              <a:rPr lang="en-US" sz="2000" err="1"/>
              <a:t>vozidlech</a:t>
            </a:r>
            <a:r>
              <a:rPr lang="en-US" sz="2000"/>
              <a:t> Honda</a:t>
            </a:r>
          </a:p>
          <a:p>
            <a:r>
              <a:rPr lang="en-US" sz="2000" err="1"/>
              <a:t>Obsahuje</a:t>
            </a:r>
            <a:r>
              <a:rPr lang="en-US" sz="2000"/>
              <a:t> </a:t>
            </a:r>
            <a:r>
              <a:rPr lang="en-US" sz="2000" err="1"/>
              <a:t>přibližně</a:t>
            </a:r>
            <a:r>
              <a:rPr lang="en-US" sz="2000"/>
              <a:t> 5 000 </a:t>
            </a:r>
            <a:r>
              <a:rPr lang="en-US" sz="2000" err="1"/>
              <a:t>záznamů</a:t>
            </a:r>
            <a:r>
              <a:rPr lang="en-US" sz="2000"/>
              <a:t> o </a:t>
            </a:r>
            <a:r>
              <a:rPr lang="en-US" sz="2000" err="1"/>
              <a:t>nových</a:t>
            </a:r>
            <a:r>
              <a:rPr lang="en-US" sz="2000"/>
              <a:t> a </a:t>
            </a:r>
            <a:r>
              <a:rPr lang="en-US" sz="2000" err="1"/>
              <a:t>ojetých</a:t>
            </a:r>
            <a:r>
              <a:rPr lang="en-US" sz="2000"/>
              <a:t> </a:t>
            </a:r>
            <a:r>
              <a:rPr lang="en-US" sz="2000" err="1"/>
              <a:t>vozidlech</a:t>
            </a:r>
            <a:r>
              <a:rPr lang="en-US" sz="2000"/>
              <a:t>, </a:t>
            </a:r>
            <a:r>
              <a:rPr lang="en-US" sz="2000" err="1"/>
              <a:t>které</a:t>
            </a:r>
            <a:r>
              <a:rPr lang="en-US" sz="2000"/>
              <a:t> </a:t>
            </a:r>
            <a:r>
              <a:rPr lang="en-US" sz="2000" err="1"/>
              <a:t>jsou</a:t>
            </a:r>
            <a:r>
              <a:rPr lang="en-US" sz="2000"/>
              <a:t> </a:t>
            </a:r>
            <a:r>
              <a:rPr lang="en-US" sz="2000" err="1"/>
              <a:t>na</a:t>
            </a:r>
            <a:r>
              <a:rPr lang="en-US" sz="2000"/>
              <a:t> </a:t>
            </a:r>
            <a:r>
              <a:rPr lang="en-US" sz="2000" err="1"/>
              <a:t>prodej</a:t>
            </a:r>
            <a:endParaRPr lang="en-US" sz="2000"/>
          </a:p>
          <a:p>
            <a:r>
              <a:rPr lang="en-US" sz="2000" err="1"/>
              <a:t>Obsahuje</a:t>
            </a:r>
            <a:r>
              <a:rPr lang="en-US" sz="2000"/>
              <a:t> </a:t>
            </a:r>
            <a:r>
              <a:rPr lang="en-US" sz="2000" err="1"/>
              <a:t>podrobnosti</a:t>
            </a:r>
            <a:r>
              <a:rPr lang="en-US" sz="2000"/>
              <a:t> o </a:t>
            </a:r>
            <a:r>
              <a:rPr lang="en-US" sz="2000" err="1"/>
              <a:t>různých</a:t>
            </a:r>
            <a:r>
              <a:rPr lang="en-US" sz="2000"/>
              <a:t> </a:t>
            </a:r>
            <a:r>
              <a:rPr lang="en-US" sz="2000" err="1"/>
              <a:t>atributech</a:t>
            </a:r>
            <a:endParaRPr lang="en-US" sz="2000"/>
          </a:p>
          <a:p>
            <a:pPr lvl="1"/>
            <a:r>
              <a:rPr lang="en-US" sz="2000" err="1"/>
              <a:t>cena</a:t>
            </a:r>
            <a:endParaRPr lang="en-US" sz="2000"/>
          </a:p>
          <a:p>
            <a:pPr lvl="1"/>
            <a:r>
              <a:rPr lang="cs-CZ" sz="2000"/>
              <a:t>stav</a:t>
            </a:r>
            <a:endParaRPr lang="en-US" sz="2000"/>
          </a:p>
          <a:p>
            <a:pPr lvl="1"/>
            <a:r>
              <a:rPr lang="en-US" sz="2000" err="1"/>
              <a:t>počet</a:t>
            </a:r>
            <a:r>
              <a:rPr lang="en-US" sz="2000"/>
              <a:t> </a:t>
            </a:r>
            <a:r>
              <a:rPr lang="en-US" sz="2000" err="1"/>
              <a:t>najetých</a:t>
            </a:r>
            <a:r>
              <a:rPr lang="en-US" sz="2000"/>
              <a:t> </a:t>
            </a:r>
            <a:r>
              <a:rPr lang="en-US" sz="2000" err="1"/>
              <a:t>kilometrů</a:t>
            </a:r>
            <a:endParaRPr lang="en-US" sz="2000"/>
          </a:p>
          <a:p>
            <a:pPr lvl="1"/>
            <a:r>
              <a:rPr lang="en-US" sz="2000"/>
              <a:t>a 22 dal</a:t>
            </a:r>
            <a:r>
              <a:rPr lang="cs-CZ" sz="2000"/>
              <a:t>ších</a:t>
            </a:r>
            <a:endParaRPr lang="en-US" sz="2000"/>
          </a:p>
          <a:p>
            <a:r>
              <a:rPr lang="en-US" sz="2000" err="1"/>
              <a:t>Přehled</a:t>
            </a:r>
            <a:r>
              <a:rPr lang="en-US" sz="2000"/>
              <a:t> o </a:t>
            </a:r>
            <a:r>
              <a:rPr lang="en-US" sz="2000" err="1"/>
              <a:t>výkonu</a:t>
            </a:r>
            <a:r>
              <a:rPr lang="en-US" sz="2000"/>
              <a:t>, </a:t>
            </a:r>
            <a:r>
              <a:rPr lang="en-US" sz="2000" err="1"/>
              <a:t>hodnotě</a:t>
            </a:r>
            <a:r>
              <a:rPr lang="en-US" sz="2000"/>
              <a:t> a </a:t>
            </a:r>
            <a:r>
              <a:rPr lang="en-US" sz="2000" err="1"/>
              <a:t>spokojenosti</a:t>
            </a:r>
            <a:r>
              <a:rPr lang="en-US" sz="2000"/>
              <a:t> </a:t>
            </a:r>
            <a:r>
              <a:rPr lang="en-US" sz="2000" err="1"/>
              <a:t>zákazníků</a:t>
            </a:r>
            <a:r>
              <a:rPr lang="en-US" sz="2000"/>
              <a:t> </a:t>
            </a:r>
            <a:r>
              <a:rPr lang="en-US" sz="2000" err="1"/>
              <a:t>vozů</a:t>
            </a:r>
            <a:endParaRPr lang="en-US" sz="20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1554F1-918E-2C58-49CF-AEAF4312C4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877"/>
          <a:stretch/>
        </p:blipFill>
        <p:spPr>
          <a:xfrm>
            <a:off x="6172202" y="2159541"/>
            <a:ext cx="5889365" cy="32014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70200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0E266-25C4-00C9-FDF6-19C53E6D8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Potenciální</a:t>
            </a:r>
            <a:r>
              <a:rPr lang="en-US"/>
              <a:t> </a:t>
            </a:r>
            <a:r>
              <a:rPr lang="en-US" err="1"/>
              <a:t>úkoly</a:t>
            </a:r>
            <a:r>
              <a:rPr lang="en-US"/>
              <a:t> k </a:t>
            </a:r>
            <a:r>
              <a:rPr lang="en-US" err="1"/>
              <a:t>řešení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DDF3C-3D42-A9E6-D1CD-7A73646E4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Odhad</a:t>
            </a:r>
            <a:r>
              <a:rPr lang="en-US" dirty="0"/>
              <a:t> </a:t>
            </a:r>
            <a:r>
              <a:rPr lang="en-US" dirty="0" err="1"/>
              <a:t>tržní</a:t>
            </a:r>
            <a:r>
              <a:rPr lang="en-US" dirty="0"/>
              <a:t> </a:t>
            </a:r>
            <a:r>
              <a:rPr lang="en-US" dirty="0" err="1"/>
              <a:t>hodnoty</a:t>
            </a:r>
            <a:r>
              <a:rPr lang="en-US" dirty="0"/>
              <a:t> </a:t>
            </a:r>
            <a:r>
              <a:rPr lang="en-US" dirty="0" err="1"/>
              <a:t>konkrétních</a:t>
            </a:r>
            <a:r>
              <a:rPr lang="en-US" dirty="0"/>
              <a:t> </a:t>
            </a:r>
            <a:r>
              <a:rPr lang="en-US" dirty="0" err="1"/>
              <a:t>modelů</a:t>
            </a:r>
            <a:r>
              <a:rPr lang="en-US" dirty="0"/>
              <a:t> </a:t>
            </a:r>
            <a:r>
              <a:rPr lang="en-US" dirty="0" err="1"/>
              <a:t>vozů</a:t>
            </a:r>
            <a:r>
              <a:rPr lang="en-US" dirty="0"/>
              <a:t> Honda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základě</a:t>
            </a:r>
            <a:r>
              <a:rPr lang="en-US" dirty="0"/>
              <a:t> </a:t>
            </a:r>
            <a:r>
              <a:rPr lang="cs-CZ" dirty="0"/>
              <a:t>uvedených parametrů</a:t>
            </a:r>
            <a:endParaRPr lang="en-US" dirty="0"/>
          </a:p>
          <a:p>
            <a:r>
              <a:rPr lang="cs-CZ" dirty="0"/>
              <a:t>Odhalit</a:t>
            </a:r>
            <a:r>
              <a:rPr lang="en-US" dirty="0"/>
              <a:t> </a:t>
            </a:r>
            <a:r>
              <a:rPr lang="en-US" dirty="0" err="1"/>
              <a:t>nejúspornější</a:t>
            </a:r>
            <a:r>
              <a:rPr lang="en-US" dirty="0"/>
              <a:t> </a:t>
            </a:r>
            <a:r>
              <a:rPr lang="en-US" dirty="0" err="1"/>
              <a:t>modely</a:t>
            </a:r>
            <a:r>
              <a:rPr lang="en-US" dirty="0"/>
              <a:t> Honda</a:t>
            </a:r>
          </a:p>
          <a:p>
            <a:r>
              <a:rPr lang="en-US" dirty="0" err="1"/>
              <a:t>Analyza</a:t>
            </a:r>
            <a:r>
              <a:rPr lang="en-US" dirty="0"/>
              <a:t> </a:t>
            </a:r>
            <a:r>
              <a:rPr lang="en-US" dirty="0" err="1"/>
              <a:t>korelaci</a:t>
            </a:r>
            <a:r>
              <a:rPr lang="en-US" dirty="0"/>
              <a:t> </a:t>
            </a:r>
            <a:r>
              <a:rPr lang="en-US" dirty="0" err="1"/>
              <a:t>mezi</a:t>
            </a:r>
            <a:r>
              <a:rPr lang="en-US" dirty="0"/>
              <a:t> </a:t>
            </a:r>
            <a:r>
              <a:rPr lang="en-US" dirty="0" err="1"/>
              <a:t>stářím</a:t>
            </a:r>
            <a:r>
              <a:rPr lang="en-US" dirty="0"/>
              <a:t> </a:t>
            </a:r>
            <a:r>
              <a:rPr lang="en-US" dirty="0" err="1"/>
              <a:t>vozu</a:t>
            </a:r>
            <a:r>
              <a:rPr lang="en-US" dirty="0"/>
              <a:t>, </a:t>
            </a:r>
            <a:r>
              <a:rPr lang="en-US" dirty="0" err="1"/>
              <a:t>počtem</a:t>
            </a:r>
            <a:r>
              <a:rPr lang="en-US" dirty="0"/>
              <a:t> </a:t>
            </a:r>
            <a:r>
              <a:rPr lang="en-US" dirty="0" err="1"/>
              <a:t>najetých</a:t>
            </a:r>
            <a:r>
              <a:rPr lang="en-US" dirty="0"/>
              <a:t> </a:t>
            </a:r>
            <a:r>
              <a:rPr lang="en-US" dirty="0" err="1"/>
              <a:t>kilometrů</a:t>
            </a:r>
            <a:r>
              <a:rPr lang="en-US" dirty="0"/>
              <a:t> a </a:t>
            </a:r>
            <a:r>
              <a:rPr lang="en-US" dirty="0" err="1"/>
              <a:t>cenou</a:t>
            </a:r>
            <a:endParaRPr lang="en-US" dirty="0"/>
          </a:p>
          <a:p>
            <a:r>
              <a:rPr lang="en-US" dirty="0" err="1"/>
              <a:t>Porovnávat</a:t>
            </a:r>
            <a:r>
              <a:rPr lang="en-US" dirty="0"/>
              <a:t> </a:t>
            </a:r>
            <a:r>
              <a:rPr lang="en-US" dirty="0" err="1"/>
              <a:t>hodnocení</a:t>
            </a:r>
            <a:r>
              <a:rPr lang="en-US" dirty="0"/>
              <a:t> a </a:t>
            </a:r>
            <a:r>
              <a:rPr lang="en-US" dirty="0" err="1"/>
              <a:t>recenze</a:t>
            </a:r>
            <a:r>
              <a:rPr lang="en-US" dirty="0"/>
              <a:t> </a:t>
            </a:r>
            <a:r>
              <a:rPr lang="en-US" dirty="0" err="1"/>
              <a:t>spotřebitelů</a:t>
            </a:r>
            <a:r>
              <a:rPr lang="en-US" dirty="0"/>
              <a:t> </a:t>
            </a:r>
            <a:r>
              <a:rPr lang="en-US" dirty="0" err="1"/>
              <a:t>napříč</a:t>
            </a:r>
            <a:r>
              <a:rPr lang="en-US" dirty="0"/>
              <a:t> </a:t>
            </a:r>
            <a:r>
              <a:rPr lang="en-US" dirty="0" err="1"/>
              <a:t>modely</a:t>
            </a:r>
            <a:r>
              <a:rPr lang="en-US" dirty="0"/>
              <a:t> a </a:t>
            </a:r>
            <a:r>
              <a:rPr lang="en-US" dirty="0" err="1"/>
              <a:t>podmínkami</a:t>
            </a:r>
            <a:r>
              <a:rPr lang="en-US" dirty="0"/>
              <a:t> (</a:t>
            </a:r>
            <a:r>
              <a:rPr lang="en-US" dirty="0" err="1"/>
              <a:t>nové</a:t>
            </a:r>
            <a:r>
              <a:rPr lang="en-US" dirty="0"/>
              <a:t> </a:t>
            </a:r>
            <a:r>
              <a:rPr lang="en-US" dirty="0" err="1"/>
              <a:t>nebo</a:t>
            </a:r>
            <a:r>
              <a:rPr lang="en-US" dirty="0"/>
              <a:t> </a:t>
            </a:r>
            <a:r>
              <a:rPr lang="en-US" dirty="0" err="1"/>
              <a:t>ojeté</a:t>
            </a:r>
            <a:r>
              <a:rPr lang="en-US" dirty="0"/>
              <a:t>)</a:t>
            </a:r>
          </a:p>
          <a:p>
            <a:r>
              <a:rPr lang="en-US" dirty="0" err="1"/>
              <a:t>Pochopit</a:t>
            </a:r>
            <a:r>
              <a:rPr lang="en-US" dirty="0"/>
              <a:t> </a:t>
            </a:r>
            <a:r>
              <a:rPr lang="en-US" dirty="0" err="1"/>
              <a:t>oblíbenost</a:t>
            </a:r>
            <a:r>
              <a:rPr lang="en-US" dirty="0"/>
              <a:t> </a:t>
            </a:r>
            <a:r>
              <a:rPr lang="en-US" dirty="0" err="1"/>
              <a:t>různých</a:t>
            </a:r>
            <a:r>
              <a:rPr lang="en-US" dirty="0"/>
              <a:t> </a:t>
            </a:r>
            <a:r>
              <a:rPr lang="en-US" dirty="0" err="1"/>
              <a:t>barev</a:t>
            </a:r>
            <a:r>
              <a:rPr lang="en-US" dirty="0"/>
              <a:t> </a:t>
            </a:r>
            <a:r>
              <a:rPr lang="en-US" dirty="0" err="1"/>
              <a:t>exteriéru</a:t>
            </a:r>
            <a:r>
              <a:rPr lang="en-US" dirty="0"/>
              <a:t> a </a:t>
            </a:r>
            <a:r>
              <a:rPr lang="en-US" dirty="0" err="1"/>
              <a:t>interiéru</a:t>
            </a:r>
            <a:endParaRPr lang="en-US" dirty="0"/>
          </a:p>
          <a:p>
            <a:r>
              <a:rPr lang="en-US" dirty="0" err="1"/>
              <a:t>Vyhodnotit</a:t>
            </a:r>
            <a:r>
              <a:rPr lang="en-US" dirty="0"/>
              <a:t> </a:t>
            </a:r>
            <a:r>
              <a:rPr lang="en-US" dirty="0" err="1"/>
              <a:t>výkonnost</a:t>
            </a:r>
            <a:r>
              <a:rPr lang="en-US" dirty="0"/>
              <a:t> </a:t>
            </a:r>
            <a:r>
              <a:rPr lang="en-US" dirty="0" err="1"/>
              <a:t>různých</a:t>
            </a:r>
            <a:r>
              <a:rPr lang="en-US" dirty="0"/>
              <a:t> </a:t>
            </a:r>
            <a:r>
              <a:rPr lang="en-US" dirty="0" err="1"/>
              <a:t>typů</a:t>
            </a:r>
            <a:r>
              <a:rPr lang="en-US" dirty="0"/>
              <a:t> </a:t>
            </a:r>
            <a:r>
              <a:rPr lang="en-US" dirty="0" err="1"/>
              <a:t>pohonných</a:t>
            </a:r>
            <a:r>
              <a:rPr lang="en-US" dirty="0"/>
              <a:t> </a:t>
            </a:r>
            <a:r>
              <a:rPr lang="en-US" dirty="0" err="1"/>
              <a:t>jednotek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vozidlech</a:t>
            </a:r>
            <a:r>
              <a:rPr lang="en-US" dirty="0"/>
              <a:t> Honda</a:t>
            </a:r>
          </a:p>
        </p:txBody>
      </p:sp>
      <p:pic>
        <p:nvPicPr>
          <p:cNvPr id="2050" name="Picture 2" descr="Car driving RGB color icon 2487369 Vector Art at Vecteezy">
            <a:extLst>
              <a:ext uri="{FF2B5EF4-FFF2-40B4-BE49-F238E27FC236}">
                <a16:creationId xmlns:a16="http://schemas.microsoft.com/office/drawing/2014/main" id="{706587B2-A39B-7E05-4168-33F5FF4DB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1187" y="51054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3879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01ED6-8C3C-88C4-84BB-0C42F848A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err="1"/>
              <a:t>Obchodní</a:t>
            </a:r>
            <a:r>
              <a:rPr lang="en-US"/>
              <a:t> </a:t>
            </a:r>
            <a:r>
              <a:rPr lang="en-US" err="1"/>
              <a:t>cíle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276D7-19E1-F023-305C-0406F49F72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848600" cy="4351338"/>
          </a:xfrm>
        </p:spPr>
        <p:txBody>
          <a:bodyPr>
            <a:normAutofit/>
          </a:bodyPr>
          <a:lstStyle/>
          <a:p>
            <a:r>
              <a:rPr lang="en-US" dirty="0" err="1"/>
              <a:t>Využít</a:t>
            </a:r>
            <a:r>
              <a:rPr lang="en-US" dirty="0"/>
              <a:t> </a:t>
            </a:r>
            <a:r>
              <a:rPr lang="en-US" dirty="0" err="1"/>
              <a:t>soubor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k </a:t>
            </a:r>
            <a:r>
              <a:rPr lang="en-US" dirty="0" err="1"/>
              <a:t>získání</a:t>
            </a:r>
            <a:r>
              <a:rPr lang="en-US" dirty="0"/>
              <a:t> </a:t>
            </a:r>
            <a:r>
              <a:rPr lang="en-US" dirty="0" err="1"/>
              <a:t>informací</a:t>
            </a:r>
            <a:r>
              <a:rPr lang="en-US" dirty="0"/>
              <a:t> o </a:t>
            </a:r>
            <a:r>
              <a:rPr lang="en-US" dirty="0" err="1"/>
              <a:t>dynamice</a:t>
            </a:r>
            <a:r>
              <a:rPr lang="en-US" dirty="0"/>
              <a:t> </a:t>
            </a:r>
            <a:r>
              <a:rPr lang="en-US" dirty="0" err="1"/>
              <a:t>trhu</a:t>
            </a:r>
            <a:r>
              <a:rPr lang="en-US" dirty="0"/>
              <a:t> a </a:t>
            </a:r>
            <a:r>
              <a:rPr lang="en-US" dirty="0" err="1"/>
              <a:t>preferencích</a:t>
            </a:r>
            <a:r>
              <a:rPr lang="en-US" dirty="0"/>
              <a:t> </a:t>
            </a:r>
            <a:r>
              <a:rPr lang="en-US" dirty="0" err="1"/>
              <a:t>zákazníků</a:t>
            </a:r>
            <a:r>
              <a:rPr lang="en-US" dirty="0"/>
              <a:t> pro </a:t>
            </a:r>
            <a:r>
              <a:rPr lang="en-US" dirty="0" err="1"/>
              <a:t>vozy</a:t>
            </a:r>
            <a:r>
              <a:rPr lang="en-US" dirty="0"/>
              <a:t> Honda</a:t>
            </a:r>
            <a:endParaRPr lang="ru-RU" dirty="0"/>
          </a:p>
          <a:p>
            <a:r>
              <a:rPr lang="en-US" dirty="0" err="1"/>
              <a:t>Optimalizovat</a:t>
            </a:r>
            <a:r>
              <a:rPr lang="en-US" dirty="0"/>
              <a:t> </a:t>
            </a:r>
            <a:r>
              <a:rPr lang="en-US" dirty="0" err="1"/>
              <a:t>skladové</a:t>
            </a:r>
            <a:r>
              <a:rPr lang="en-US" dirty="0"/>
              <a:t> </a:t>
            </a:r>
            <a:r>
              <a:rPr lang="en-US" dirty="0" err="1"/>
              <a:t>zásoby</a:t>
            </a:r>
            <a:r>
              <a:rPr lang="en-US" dirty="0"/>
              <a:t>, </a:t>
            </a:r>
            <a:r>
              <a:rPr lang="en-US" dirty="0" err="1"/>
              <a:t>cenové</a:t>
            </a:r>
            <a:r>
              <a:rPr lang="en-US" dirty="0"/>
              <a:t> </a:t>
            </a:r>
            <a:r>
              <a:rPr lang="en-US" dirty="0" err="1"/>
              <a:t>strategie</a:t>
            </a:r>
            <a:r>
              <a:rPr lang="en-US" dirty="0"/>
              <a:t> a </a:t>
            </a:r>
            <a:r>
              <a:rPr lang="en-US" dirty="0" err="1"/>
              <a:t>marketingové</a:t>
            </a:r>
            <a:r>
              <a:rPr lang="en-US" dirty="0"/>
              <a:t> </a:t>
            </a:r>
            <a:r>
              <a:rPr lang="en-US" dirty="0" err="1"/>
              <a:t>úsilí</a:t>
            </a:r>
            <a:r>
              <a:rPr lang="en-US" dirty="0"/>
              <a:t> s </a:t>
            </a:r>
            <a:r>
              <a:rPr lang="en-US" dirty="0" err="1"/>
              <a:t>cílem</a:t>
            </a:r>
            <a:r>
              <a:rPr lang="en-US" dirty="0"/>
              <a:t> </a:t>
            </a:r>
            <a:r>
              <a:rPr lang="en-US" dirty="0" err="1"/>
              <a:t>maximalizovat</a:t>
            </a:r>
            <a:r>
              <a:rPr lang="en-US" dirty="0"/>
              <a:t> </a:t>
            </a:r>
            <a:r>
              <a:rPr lang="en-US" dirty="0" err="1"/>
              <a:t>prodeje</a:t>
            </a:r>
            <a:r>
              <a:rPr lang="en-US" dirty="0"/>
              <a:t> a </a:t>
            </a:r>
            <a:r>
              <a:rPr lang="en-US" dirty="0" err="1"/>
              <a:t>spokojenost</a:t>
            </a:r>
            <a:r>
              <a:rPr lang="en-US" dirty="0"/>
              <a:t> </a:t>
            </a:r>
            <a:r>
              <a:rPr lang="en-US" dirty="0" err="1"/>
              <a:t>zákazníků</a:t>
            </a:r>
            <a:endParaRPr lang="ru-RU" dirty="0"/>
          </a:p>
          <a:p>
            <a:r>
              <a:rPr lang="en-US" dirty="0" err="1"/>
              <a:t>Přijímat</a:t>
            </a:r>
            <a:r>
              <a:rPr lang="en-US" dirty="0"/>
              <a:t> </a:t>
            </a:r>
            <a:r>
              <a:rPr lang="en-US" dirty="0" err="1"/>
              <a:t>rozhodnutí</a:t>
            </a:r>
            <a:r>
              <a:rPr lang="en-US" dirty="0"/>
              <a:t> </a:t>
            </a:r>
            <a:r>
              <a:rPr lang="en-US" dirty="0" err="1"/>
              <a:t>založená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datech</a:t>
            </a:r>
            <a:r>
              <a:rPr lang="en-US" dirty="0"/>
              <a:t> s </a:t>
            </a:r>
            <a:r>
              <a:rPr lang="en-US" dirty="0" err="1"/>
              <a:t>cílem</a:t>
            </a:r>
            <a:r>
              <a:rPr lang="en-US" dirty="0"/>
              <a:t> </a:t>
            </a:r>
            <a:r>
              <a:rPr lang="en-US" dirty="0" err="1"/>
              <a:t>udržet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konkurenční</a:t>
            </a:r>
            <a:r>
              <a:rPr lang="en-US" dirty="0"/>
              <a:t> </a:t>
            </a:r>
            <a:r>
              <a:rPr lang="en-US" dirty="0" err="1"/>
              <a:t>výhodu</a:t>
            </a:r>
            <a:r>
              <a:rPr lang="en-US" dirty="0"/>
              <a:t> v </a:t>
            </a:r>
            <a:r>
              <a:rPr lang="en-US" dirty="0" err="1"/>
              <a:t>automobilovém</a:t>
            </a:r>
            <a:r>
              <a:rPr lang="en-US" dirty="0"/>
              <a:t> </a:t>
            </a:r>
            <a:r>
              <a:rPr lang="en-US" dirty="0" err="1"/>
              <a:t>průmyslu</a:t>
            </a:r>
            <a:endParaRPr lang="en-US" dirty="0"/>
          </a:p>
          <a:p>
            <a:r>
              <a:rPr lang="en-US" dirty="0" err="1"/>
              <a:t>Identifikace</a:t>
            </a:r>
            <a:r>
              <a:rPr lang="en-US" dirty="0"/>
              <a:t> </a:t>
            </a:r>
            <a:r>
              <a:rPr lang="en-US" dirty="0" err="1"/>
              <a:t>trendů</a:t>
            </a:r>
            <a:r>
              <a:rPr lang="en-US" dirty="0"/>
              <a:t> a </a:t>
            </a:r>
            <a:r>
              <a:rPr lang="en-US" dirty="0" err="1"/>
              <a:t>vzorců</a:t>
            </a:r>
            <a:r>
              <a:rPr lang="en-US" dirty="0"/>
              <a:t> pro </a:t>
            </a:r>
            <a:r>
              <a:rPr lang="en-US" dirty="0" err="1"/>
              <a:t>zlepšení</a:t>
            </a:r>
            <a:r>
              <a:rPr lang="en-US" dirty="0"/>
              <a:t> </a:t>
            </a:r>
            <a:r>
              <a:rPr lang="en-US" dirty="0" err="1"/>
              <a:t>rozhodování</a:t>
            </a:r>
            <a:r>
              <a:rPr lang="en-US" dirty="0"/>
              <a:t> </a:t>
            </a:r>
            <a:r>
              <a:rPr lang="en-US" dirty="0" err="1"/>
              <a:t>kupujících</a:t>
            </a:r>
            <a:r>
              <a:rPr lang="en-US" dirty="0"/>
              <a:t> a </a:t>
            </a:r>
            <a:r>
              <a:rPr lang="en-US" dirty="0" err="1"/>
              <a:t>prodávajících</a:t>
            </a:r>
            <a:endParaRPr lang="en-US" dirty="0"/>
          </a:p>
        </p:txBody>
      </p:sp>
      <p:pic>
        <p:nvPicPr>
          <p:cNvPr id="1026" name="Picture 2" descr="Optimization PNG Transparent Image | PNG Mart">
            <a:extLst>
              <a:ext uri="{FF2B5EF4-FFF2-40B4-BE49-F238E27FC236}">
                <a16:creationId xmlns:a16="http://schemas.microsoft.com/office/drawing/2014/main" id="{099DE184-BE3F-3EE0-D152-01D681020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93222" y="4602534"/>
            <a:ext cx="1836212" cy="1890341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870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2318C-D4AD-F9CB-0FDF-ABC1B2415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Výhody přístupu založeného na datech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2D890-0B6E-683D-D475-3DC983C0B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Odhalení</a:t>
            </a:r>
            <a:r>
              <a:rPr lang="en-US"/>
              <a:t> </a:t>
            </a:r>
            <a:r>
              <a:rPr lang="en-US" err="1"/>
              <a:t>skrytých</a:t>
            </a:r>
            <a:r>
              <a:rPr lang="en-US"/>
              <a:t> </a:t>
            </a:r>
            <a:r>
              <a:rPr lang="en-US" err="1"/>
              <a:t>vzorů</a:t>
            </a:r>
            <a:r>
              <a:rPr lang="en-US"/>
              <a:t> a </a:t>
            </a:r>
            <a:r>
              <a:rPr lang="en-US" err="1"/>
              <a:t>trendů</a:t>
            </a:r>
            <a:endParaRPr lang="en-US"/>
          </a:p>
          <a:p>
            <a:r>
              <a:rPr lang="en-US" err="1"/>
              <a:t>Získávat</a:t>
            </a:r>
            <a:r>
              <a:rPr lang="en-US"/>
              <a:t> </a:t>
            </a:r>
            <a:r>
              <a:rPr lang="en-US" err="1"/>
              <a:t>užitečné</a:t>
            </a:r>
            <a:r>
              <a:rPr lang="en-US"/>
              <a:t> </a:t>
            </a:r>
            <a:r>
              <a:rPr lang="en-US" err="1"/>
              <a:t>poznatky</a:t>
            </a:r>
            <a:endParaRPr lang="ru-RU"/>
          </a:p>
          <a:p>
            <a:r>
              <a:rPr lang="en-US" err="1"/>
              <a:t>Zlepš</a:t>
            </a:r>
            <a:r>
              <a:rPr lang="cs-CZ" err="1"/>
              <a:t>it</a:t>
            </a:r>
            <a:r>
              <a:rPr lang="en-US"/>
              <a:t> </a:t>
            </a:r>
            <a:r>
              <a:rPr lang="en-US" err="1"/>
              <a:t>celkové</a:t>
            </a:r>
            <a:r>
              <a:rPr lang="en-US"/>
              <a:t> </a:t>
            </a:r>
            <a:r>
              <a:rPr lang="en-US" err="1"/>
              <a:t>pochopení</a:t>
            </a:r>
            <a:r>
              <a:rPr lang="en-US"/>
              <a:t> </a:t>
            </a:r>
            <a:r>
              <a:rPr lang="en-US" err="1"/>
              <a:t>faktorů</a:t>
            </a:r>
            <a:r>
              <a:rPr lang="en-US"/>
              <a:t> </a:t>
            </a:r>
            <a:r>
              <a:rPr lang="en-US" err="1"/>
              <a:t>ovlivňujících</a:t>
            </a:r>
            <a:r>
              <a:rPr lang="en-US"/>
              <a:t> </a:t>
            </a:r>
            <a:r>
              <a:rPr lang="en-US" err="1"/>
              <a:t>trh</a:t>
            </a:r>
            <a:r>
              <a:rPr lang="en-US"/>
              <a:t> s </a:t>
            </a:r>
            <a:r>
              <a:rPr lang="en-US" err="1"/>
              <a:t>automobily</a:t>
            </a:r>
            <a:r>
              <a:rPr lang="en-US"/>
              <a:t> Honda</a:t>
            </a:r>
            <a:r>
              <a:rPr lang="cs-CZ"/>
              <a:t> </a:t>
            </a:r>
            <a:r>
              <a:rPr lang="en-US"/>
              <a:t>-&gt; </a:t>
            </a:r>
            <a:r>
              <a:rPr lang="en-US" err="1"/>
              <a:t>vede</a:t>
            </a:r>
            <a:r>
              <a:rPr lang="en-US"/>
              <a:t> k </a:t>
            </a:r>
            <a:r>
              <a:rPr lang="en-US" err="1"/>
              <a:t>informovanějším</a:t>
            </a:r>
            <a:r>
              <a:rPr lang="en-US"/>
              <a:t> </a:t>
            </a:r>
            <a:r>
              <a:rPr lang="en-US" err="1"/>
              <a:t>strategiím</a:t>
            </a:r>
            <a:r>
              <a:rPr lang="en-US"/>
              <a:t> a </a:t>
            </a:r>
            <a:r>
              <a:rPr lang="en-US" err="1"/>
              <a:t>opatřením</a:t>
            </a:r>
            <a:endParaRPr lang="en-US"/>
          </a:p>
        </p:txBody>
      </p:sp>
      <p:pic>
        <p:nvPicPr>
          <p:cNvPr id="3074" name="Picture 2" descr="Analytic - Free computer icons">
            <a:extLst>
              <a:ext uri="{FF2B5EF4-FFF2-40B4-BE49-F238E27FC236}">
                <a16:creationId xmlns:a16="http://schemas.microsoft.com/office/drawing/2014/main" id="{E1B0243A-1573-D639-D4D0-BADE82A32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9084" y="450725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8972554"/>
      </p:ext>
    </p:extLst>
  </p:cSld>
  <p:clrMapOvr>
    <a:masterClrMapping/>
  </p:clrMapOvr>
</p:sld>
</file>

<file path=ppt/theme/theme1.xml><?xml version="1.0" encoding="utf-8"?>
<a:theme xmlns:a="http://schemas.openxmlformats.org/drawingml/2006/main" name="DarkBlue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rkBlueTheme" id="{7A0318F6-4484-4635-B33E-6FFAA56A035A}" vid="{84FD9564-6D1C-4C5B-B2FD-00D440E00A5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3A3ACCC92841D4E9FFCE00E36E82B50" ma:contentTypeVersion="13" ma:contentTypeDescription="Vytvoří nový dokument" ma:contentTypeScope="" ma:versionID="d0828c531082393b0efd5e37bf176dec">
  <xsd:schema xmlns:xsd="http://www.w3.org/2001/XMLSchema" xmlns:xs="http://www.w3.org/2001/XMLSchema" xmlns:p="http://schemas.microsoft.com/office/2006/metadata/properties" xmlns:ns3="bc403acd-fd2d-4f00-bc5f-0f7978662619" xmlns:ns4="ee22a1df-c2db-4e0c-a52e-75d1d0fbd9cd" targetNamespace="http://schemas.microsoft.com/office/2006/metadata/properties" ma:root="true" ma:fieldsID="7bb279e663ffae45676baedaec537b0f" ns3:_="" ns4:_="">
    <xsd:import namespace="bc403acd-fd2d-4f00-bc5f-0f7978662619"/>
    <xsd:import namespace="ee22a1df-c2db-4e0c-a52e-75d1d0fbd9c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403acd-fd2d-4f00-bc5f-0f79786626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22a1df-c2db-4e0c-a52e-75d1d0fbd9cd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odnota hash upozornění na sdílení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c403acd-fd2d-4f00-bc5f-0f7978662619" xsi:nil="true"/>
  </documentManagement>
</p:properties>
</file>

<file path=customXml/itemProps1.xml><?xml version="1.0" encoding="utf-8"?>
<ds:datastoreItem xmlns:ds="http://schemas.openxmlformats.org/officeDocument/2006/customXml" ds:itemID="{6151B12C-D2EE-4403-ADE8-D5AC5DFAEFF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2FB0396-7373-4B30-A61E-CBE1D309A965}">
  <ds:schemaRefs>
    <ds:schemaRef ds:uri="bc403acd-fd2d-4f00-bc5f-0f7978662619"/>
    <ds:schemaRef ds:uri="ee22a1df-c2db-4e0c-a52e-75d1d0fbd9c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FB96A71-4CDC-4828-B9A0-F5506897773D}">
  <ds:schemaRefs>
    <ds:schemaRef ds:uri="http://schemas.microsoft.com/office/2006/metadata/properties"/>
    <ds:schemaRef ds:uri="http://www.w3.org/XML/1998/namespace"/>
    <ds:schemaRef ds:uri="ee22a1df-c2db-4e0c-a52e-75d1d0fbd9cd"/>
    <ds:schemaRef ds:uri="http://purl.org/dc/terms/"/>
    <ds:schemaRef ds:uri="http://purl.org/dc/dcmitype/"/>
    <ds:schemaRef ds:uri="http://purl.org/dc/elements/1.1/"/>
    <ds:schemaRef ds:uri="http://schemas.microsoft.com/office/2006/documentManagement/types"/>
    <ds:schemaRef ds:uri="bc403acd-fd2d-4f00-bc5f-0f7978662619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DarkBlueTheme</Template>
  <TotalTime>0</TotalTime>
  <Words>202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Titillium Web</vt:lpstr>
      <vt:lpstr>Titillium Web SemiBold</vt:lpstr>
      <vt:lpstr>DarkBlueTheme</vt:lpstr>
      <vt:lpstr>Halušky Honda Cars Data</vt:lpstr>
      <vt:lpstr>Porozumění datové sadě Honda Cars</vt:lpstr>
      <vt:lpstr>Potenciální úkoly k řešení</vt:lpstr>
      <vt:lpstr>Obchodní cíle</vt:lpstr>
      <vt:lpstr>Výhody přístupu založeného na datech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Porozumění datové sadě Honda Cars</dc:title>
  <dc:creator>Maksim Obukhov</dc:creator>
  <cp:lastModifiedBy>Maksim Obukhov</cp:lastModifiedBy>
  <cp:revision>2</cp:revision>
  <dcterms:created xsi:type="dcterms:W3CDTF">2023-04-24T15:22:54Z</dcterms:created>
  <dcterms:modified xsi:type="dcterms:W3CDTF">2023-04-25T12:40:08Z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0x010100E3A3ACCC92841D4E9FFCE00E36E82B50</vt:lpwstr>
  </property>
</Properties>
</file>