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97" r:id="rId5"/>
    <p:sldId id="296" r:id="rId6"/>
    <p:sldId id="299" r:id="rId7"/>
    <p:sldId id="308" r:id="rId8"/>
    <p:sldId id="309" r:id="rId9"/>
    <p:sldId id="311" r:id="rId10"/>
    <p:sldId id="310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263" r:id="rId19"/>
    <p:sldId id="275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Nunito Light" panose="020F0502020204030204" pitchFamily="2" charset="-52"/>
      <p:regular r:id="rId26"/>
      <p:italic r:id="rId27"/>
    </p:embeddedFont>
    <p:embeddedFont>
      <p:font typeface="Rajdhani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68D2E8-9B3A-4CCE-9645-63A7311DB936}">
  <a:tblStyle styleId="{0D68D2E8-9B3A-4CCE-9645-63A7311DB9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035329-B9D9-4AC5-BB83-33584A47E7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628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5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201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821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330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82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815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413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128df02aa9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128df02aa9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85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93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0173fbd90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0173fbd90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7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00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3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21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1116650" y="1785925"/>
            <a:ext cx="35124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2555057" y="46865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rot="-4430405">
            <a:off x="6561876" y="43819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rot="2542404">
            <a:off x="4412213" y="44683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3391622">
            <a:off x="8514852" y="44894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1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71322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3934350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 hasCustomPrompt="1"/>
          </p:nvPr>
        </p:nvSpPr>
        <p:spPr>
          <a:xfrm>
            <a:off x="615547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381125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602250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23375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 hasCustomPrompt="1"/>
          </p:nvPr>
        </p:nvSpPr>
        <p:spPr>
          <a:xfrm>
            <a:off x="1713225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3934350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6155475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3"/>
          </p:nvPr>
        </p:nvSpPr>
        <p:spPr>
          <a:xfrm>
            <a:off x="1381125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4"/>
          </p:nvPr>
        </p:nvSpPr>
        <p:spPr>
          <a:xfrm>
            <a:off x="3602250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5"/>
          </p:nvPr>
        </p:nvSpPr>
        <p:spPr>
          <a:xfrm>
            <a:off x="5823375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2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6"/>
          </p:nvPr>
        </p:nvSpPr>
        <p:spPr>
          <a:xfrm>
            <a:off x="2152451" y="320722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8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rot="3200375">
            <a:off x="257056" y="44383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82251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454" y="2561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3391622">
            <a:off x="8438402" y="34555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-4176861">
            <a:off x="2167680" y="458200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3391622">
            <a:off x="309764" y="26630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2700000">
            <a:off x="8650597" y="2073025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 hasCustomPrompt="1"/>
          </p:nvPr>
        </p:nvSpPr>
        <p:spPr>
          <a:xfrm>
            <a:off x="2290350" y="580375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2" hasCustomPrompt="1"/>
          </p:nvPr>
        </p:nvSpPr>
        <p:spPr>
          <a:xfrm>
            <a:off x="2290350" y="19648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4" hasCustomPrompt="1"/>
          </p:nvPr>
        </p:nvSpPr>
        <p:spPr>
          <a:xfrm>
            <a:off x="2290350" y="334632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5"/>
          </p:nvPr>
        </p:nvSpPr>
        <p:spPr>
          <a:xfrm>
            <a:off x="2290350" y="422982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5801949" y="47278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-8861856" flipH="1">
            <a:off x="6354206" y="387388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rot="-10565451" flipH="1">
            <a:off x="274878" y="391297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rot="4176861" flipH="1">
            <a:off x="2096744" y="462585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rot="3007948" flipH="1">
            <a:off x="3154154" y="76282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rot="-3391622" flipH="1">
            <a:off x="8614129" y="24940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1963446" flipH="1">
            <a:off x="50830" y="3090125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8614137" y="1738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2700000" flipH="1">
            <a:off x="8355347" y="4666723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subTitle" idx="1"/>
          </p:nvPr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2717850" y="34157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>
            <a:off x="2717850" y="535000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9" name="Google Shape;239;p21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530094" y="47937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 rot="3391622">
            <a:off x="6660002" y="179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 rot="2542404">
            <a:off x="8717563" y="47937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 rot="-6645472">
            <a:off x="173711" y="48696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 rot="-8686519">
            <a:off x="8738109" y="172456"/>
            <a:ext cx="352077" cy="45317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4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784067" y="1004899"/>
            <a:ext cx="4350000" cy="2168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300" b="1" dirty="0"/>
              <a:t>Oscar analysis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4ST626 </a:t>
            </a:r>
            <a:r>
              <a:rPr lang="cs-CZ" dirty="0"/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</a:t>
            </a:r>
            <a:endParaRPr dirty="0"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342206" y="178687"/>
            <a:ext cx="1075893" cy="1010627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7"/>
          <p:cNvGrpSpPr/>
          <p:nvPr/>
        </p:nvGrpSpPr>
        <p:grpSpPr>
          <a:xfrm>
            <a:off x="3197114" y="153467"/>
            <a:ext cx="1299031" cy="763082"/>
            <a:chOff x="3285175" y="1554625"/>
            <a:chExt cx="1458275" cy="856625"/>
          </a:xfrm>
        </p:grpSpPr>
        <p:sp>
          <p:nvSpPr>
            <p:cNvPr id="616" name="Google Shape;616;p2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Directors </a:t>
            </a:r>
            <a:r>
              <a:rPr lang="cs-CZ" dirty="0">
                <a:solidFill>
                  <a:schemeClr val="lt1"/>
                </a:solidFill>
              </a:rPr>
              <a:t>in movies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3</a:t>
            </a:r>
            <a:endParaRPr lang="e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614C4-51FC-14ED-69A8-C8D03962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52" y="1168396"/>
            <a:ext cx="5607618" cy="34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5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Best picture </a:t>
            </a:r>
            <a:r>
              <a:rPr lang="cs-CZ" dirty="0">
                <a:solidFill>
                  <a:schemeClr val="lt1"/>
                </a:solidFill>
              </a:rPr>
              <a:t>by country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4</a:t>
            </a:r>
            <a:endParaRPr lang="en" sz="4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6CBCF5-CD9A-25A9-B631-70419C41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48747"/>
            <a:ext cx="8839200" cy="28956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189722-7863-3310-A8DC-1A12F2CCD89A}"/>
              </a:ext>
            </a:extLst>
          </p:cNvPr>
          <p:cNvCxnSpPr>
            <a:cxnSpLocks/>
          </p:cNvCxnSpPr>
          <p:nvPr/>
        </p:nvCxnSpPr>
        <p:spPr>
          <a:xfrm flipH="1">
            <a:off x="3451411" y="2617562"/>
            <a:ext cx="510988" cy="93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BEDAE0-9119-6B8F-97A6-9272757CFE08}"/>
              </a:ext>
            </a:extLst>
          </p:cNvPr>
          <p:cNvSpPr txBox="1"/>
          <p:nvPr/>
        </p:nvSpPr>
        <p:spPr>
          <a:xfrm>
            <a:off x="3899646" y="2309785"/>
            <a:ext cx="153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Winrate: 41 %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E803C9-F1AE-70BC-63CE-093493792226}"/>
              </a:ext>
            </a:extLst>
          </p:cNvPr>
          <p:cNvCxnSpPr>
            <a:cxnSpLocks/>
          </p:cNvCxnSpPr>
          <p:nvPr/>
        </p:nvCxnSpPr>
        <p:spPr>
          <a:xfrm>
            <a:off x="6257364" y="2120625"/>
            <a:ext cx="788895" cy="57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411C6B-0C37-A8A7-36A2-90332DABA331}"/>
              </a:ext>
            </a:extLst>
          </p:cNvPr>
          <p:cNvSpPr txBox="1"/>
          <p:nvPr/>
        </p:nvSpPr>
        <p:spPr>
          <a:xfrm>
            <a:off x="5513294" y="1799166"/>
            <a:ext cx="153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Winrate: 20,1 %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7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Best picture </a:t>
            </a:r>
            <a:r>
              <a:rPr lang="cs-CZ" dirty="0">
                <a:solidFill>
                  <a:schemeClr val="lt1"/>
                </a:solidFill>
              </a:rPr>
              <a:t>by company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4</a:t>
            </a:r>
            <a:endParaRPr lang="en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D69A3-C1E7-C612-EAFE-CB7C6BE8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220567"/>
            <a:ext cx="8943975" cy="2933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541F2-57B5-7441-7AF2-3F9005018CF3}"/>
              </a:ext>
            </a:extLst>
          </p:cNvPr>
          <p:cNvSpPr txBox="1"/>
          <p:nvPr/>
        </p:nvSpPr>
        <p:spPr>
          <a:xfrm>
            <a:off x="3598989" y="1645673"/>
            <a:ext cx="366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Inception, The Matrix, American Sniper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BE37D9-A288-3F7F-43DB-B50862969322}"/>
              </a:ext>
            </a:extLst>
          </p:cNvPr>
          <p:cNvCxnSpPr/>
          <p:nvPr/>
        </p:nvCxnSpPr>
        <p:spPr>
          <a:xfrm>
            <a:off x="6813176" y="1810807"/>
            <a:ext cx="707838" cy="12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8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Directing </a:t>
            </a:r>
            <a:r>
              <a:rPr lang="cs-CZ" dirty="0">
                <a:solidFill>
                  <a:schemeClr val="lt1"/>
                </a:solidFill>
              </a:rPr>
              <a:t>by directors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4</a:t>
            </a:r>
            <a:endParaRPr lang="e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9BB33-3AB2-DD86-B3E1-27E8CE71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46" y="1313946"/>
            <a:ext cx="8686800" cy="3038475"/>
          </a:xfrm>
          <a:prstGeom prst="rect">
            <a:avLst/>
          </a:prstGeom>
        </p:spPr>
      </p:pic>
      <p:pic>
        <p:nvPicPr>
          <p:cNvPr id="1026" name="Picture 2" descr="Jurassic Park - Logo - Plakát, Obraz na zeď | 3+1 ZDARMA | Posters.cz">
            <a:extLst>
              <a:ext uri="{FF2B5EF4-FFF2-40B4-BE49-F238E27FC236}">
                <a16:creationId xmlns:a16="http://schemas.microsoft.com/office/drawing/2014/main" id="{D9AB9A6F-8D10-BBB1-7765-7F4127115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561" y="1942557"/>
            <a:ext cx="1037084" cy="6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5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All categories </a:t>
            </a:r>
            <a:r>
              <a:rPr lang="cs-CZ" dirty="0">
                <a:solidFill>
                  <a:schemeClr val="lt1"/>
                </a:solidFill>
              </a:rPr>
              <a:t>by directors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4</a:t>
            </a:r>
            <a:endParaRPr lang="e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D3FEE-BBF1-22DD-0FD2-0A727EEC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8" y="1202092"/>
            <a:ext cx="8292290" cy="2861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EC57C-D583-77E9-2494-42302C93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23" y="1875458"/>
            <a:ext cx="980032" cy="713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3FCE8-A516-C4FF-B501-88936AF64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360" y="2697048"/>
            <a:ext cx="714608" cy="8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6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Movie score </a:t>
            </a:r>
            <a:r>
              <a:rPr lang="cs-CZ" dirty="0">
                <a:solidFill>
                  <a:schemeClr val="lt1"/>
                </a:solidFill>
              </a:rPr>
              <a:t>by result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4</a:t>
            </a:r>
            <a:endParaRPr lang="en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60473B-717C-E904-313F-FD3E5430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03" y="1227916"/>
            <a:ext cx="5905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Movie runtime </a:t>
            </a:r>
            <a:r>
              <a:rPr lang="cs-CZ" dirty="0">
                <a:solidFill>
                  <a:schemeClr val="lt1"/>
                </a:solidFill>
              </a:rPr>
              <a:t>by result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4</a:t>
            </a:r>
            <a:endParaRPr lang="e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86213-3FCF-BC2D-8786-15B471FD1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66" y="1249755"/>
            <a:ext cx="5886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Budget </a:t>
            </a:r>
            <a:r>
              <a:rPr lang="cs-CZ" dirty="0">
                <a:solidFill>
                  <a:schemeClr val="lt1"/>
                </a:solidFill>
              </a:rPr>
              <a:t>and</a:t>
            </a:r>
            <a:r>
              <a:rPr lang="cs-CZ" dirty="0"/>
              <a:t> </a:t>
            </a:r>
            <a:r>
              <a:rPr lang="cs-CZ" dirty="0">
                <a:solidFill>
                  <a:schemeClr val="lt1"/>
                </a:solidFill>
              </a:rPr>
              <a:t>gross earnings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4</a:t>
            </a:r>
            <a:endParaRPr lang="e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9E185-ACD9-043B-35F0-48C3EA91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19" y="1275092"/>
            <a:ext cx="5905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4"/>
          <p:cNvSpPr txBox="1">
            <a:spLocks noGrp="1"/>
          </p:cNvSpPr>
          <p:nvPr>
            <p:ph type="subTitle" idx="1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James Cameron</a:t>
            </a:r>
            <a:endParaRPr dirty="0"/>
          </a:p>
        </p:txBody>
      </p:sp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</a:t>
            </a:r>
            <a:r>
              <a:rPr lang="cs-CZ" dirty="0"/>
              <a:t> main</a:t>
            </a:r>
            <a:r>
              <a:rPr lang="en" dirty="0"/>
              <a:t> </a:t>
            </a:r>
            <a:r>
              <a:rPr lang="cs-CZ" dirty="0">
                <a:solidFill>
                  <a:schemeClr val="lt1"/>
                </a:solidFill>
              </a:rPr>
              <a:t>conclusions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59" name="Google Shape;1359;p34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United states</a:t>
            </a:r>
            <a:endParaRPr dirty="0"/>
          </a:p>
        </p:txBody>
      </p:sp>
      <p:sp>
        <p:nvSpPr>
          <p:cNvPr id="1360" name="Google Shape;1360;p34"/>
          <p:cNvSpPr txBox="1">
            <a:spLocks noGrp="1"/>
          </p:cNvSpPr>
          <p:nvPr>
            <p:ph type="subTitle" idx="2"/>
          </p:nvPr>
        </p:nvSpPr>
        <p:spPr>
          <a:xfrm>
            <a:off x="5440546" y="1438800"/>
            <a:ext cx="2262501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Directors</a:t>
            </a:r>
            <a:endParaRPr dirty="0"/>
          </a:p>
        </p:txBody>
      </p:sp>
      <p:sp>
        <p:nvSpPr>
          <p:cNvPr id="1361" name="Google Shape;1361;p34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Country</a:t>
            </a:r>
            <a:endParaRPr dirty="0"/>
          </a:p>
        </p:txBody>
      </p:sp>
      <p:sp>
        <p:nvSpPr>
          <p:cNvPr id="1362" name="Google Shape;1362;p34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Warner Bros</a:t>
            </a:r>
            <a:endParaRPr dirty="0"/>
          </a:p>
        </p:txBody>
      </p:sp>
      <p:sp>
        <p:nvSpPr>
          <p:cNvPr id="1363" name="Google Shape;1363;p34"/>
          <p:cNvSpPr txBox="1">
            <a:spLocks noGrp="1"/>
          </p:cNvSpPr>
          <p:nvPr>
            <p:ph type="subTitle" idx="6"/>
          </p:nvPr>
        </p:nvSpPr>
        <p:spPr>
          <a:xfrm>
            <a:off x="2152450" y="3207225"/>
            <a:ext cx="2346273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Movie company</a:t>
            </a:r>
            <a:endParaRPr dirty="0"/>
          </a:p>
        </p:txBody>
      </p:sp>
      <p:sp>
        <p:nvSpPr>
          <p:cNvPr id="1364" name="Google Shape;1364;p34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High positive correlation</a:t>
            </a:r>
            <a:endParaRPr dirty="0"/>
          </a:p>
        </p:txBody>
      </p:sp>
      <p:sp>
        <p:nvSpPr>
          <p:cNvPr id="1365" name="Google Shape;1365;p34"/>
          <p:cNvSpPr txBox="1">
            <a:spLocks noGrp="1"/>
          </p:cNvSpPr>
          <p:nvPr>
            <p:ph type="subTitle" idx="8"/>
          </p:nvPr>
        </p:nvSpPr>
        <p:spPr>
          <a:xfrm>
            <a:off x="5440525" y="3187847"/>
            <a:ext cx="2310163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Budget vs. Gross</a:t>
            </a:r>
            <a:endParaRPr dirty="0"/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34"/>
          <p:cNvGrpSpPr/>
          <p:nvPr/>
        </p:nvGrpSpPr>
        <p:grpSpPr>
          <a:xfrm>
            <a:off x="4763471" y="1843851"/>
            <a:ext cx="533333" cy="421637"/>
            <a:chOff x="6181827" y="2463685"/>
            <a:chExt cx="360629" cy="285102"/>
          </a:xfrm>
        </p:grpSpPr>
        <p:sp>
          <p:nvSpPr>
            <p:cNvPr id="1450" name="Google Shape;1450;p34"/>
            <p:cNvSpPr/>
            <p:nvPr/>
          </p:nvSpPr>
          <p:spPr>
            <a:xfrm>
              <a:off x="6274545" y="2463685"/>
              <a:ext cx="255837" cy="32430"/>
            </a:xfrm>
            <a:custGeom>
              <a:avLst/>
              <a:gdLst/>
              <a:ahLst/>
              <a:cxnLst/>
              <a:rect l="l" t="t" r="r" b="b"/>
              <a:pathLst>
                <a:path w="9790" h="1241" extrusionOk="0">
                  <a:moveTo>
                    <a:pt x="1" y="0"/>
                  </a:moveTo>
                  <a:cubicBezTo>
                    <a:pt x="645" y="0"/>
                    <a:pt x="1174" y="520"/>
                    <a:pt x="1174" y="1241"/>
                  </a:cubicBezTo>
                  <a:lnTo>
                    <a:pt x="9790" y="1241"/>
                  </a:lnTo>
                  <a:cubicBezTo>
                    <a:pt x="9780" y="520"/>
                    <a:pt x="9261" y="0"/>
                    <a:pt x="8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6243891" y="2463685"/>
              <a:ext cx="255837" cy="282989"/>
            </a:xfrm>
            <a:custGeom>
              <a:avLst/>
              <a:gdLst/>
              <a:ahLst/>
              <a:cxnLst/>
              <a:rect l="l" t="t" r="r" b="b"/>
              <a:pathLst>
                <a:path w="9790" h="10829" extrusionOk="0">
                  <a:moveTo>
                    <a:pt x="1174" y="0"/>
                  </a:moveTo>
                  <a:cubicBezTo>
                    <a:pt x="520" y="0"/>
                    <a:pt x="0" y="520"/>
                    <a:pt x="0" y="1174"/>
                  </a:cubicBezTo>
                  <a:lnTo>
                    <a:pt x="0" y="10828"/>
                  </a:lnTo>
                  <a:lnTo>
                    <a:pt x="7434" y="10828"/>
                  </a:lnTo>
                  <a:cubicBezTo>
                    <a:pt x="8088" y="10828"/>
                    <a:pt x="8607" y="10299"/>
                    <a:pt x="8607" y="9645"/>
                  </a:cubicBezTo>
                  <a:lnTo>
                    <a:pt x="8607" y="1174"/>
                  </a:lnTo>
                  <a:cubicBezTo>
                    <a:pt x="8607" y="520"/>
                    <a:pt x="9136" y="0"/>
                    <a:pt x="9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6400460" y="2465798"/>
              <a:ext cx="99277" cy="282989"/>
            </a:xfrm>
            <a:custGeom>
              <a:avLst/>
              <a:gdLst/>
              <a:ahLst/>
              <a:cxnLst/>
              <a:rect l="l" t="t" r="r" b="b"/>
              <a:pathLst>
                <a:path w="3799" h="10829" extrusionOk="0">
                  <a:moveTo>
                    <a:pt x="2347" y="0"/>
                  </a:moveTo>
                  <a:cubicBezTo>
                    <a:pt x="1693" y="0"/>
                    <a:pt x="1174" y="520"/>
                    <a:pt x="1174" y="1174"/>
                  </a:cubicBezTo>
                  <a:lnTo>
                    <a:pt x="1174" y="9645"/>
                  </a:lnTo>
                  <a:cubicBezTo>
                    <a:pt x="1174" y="10299"/>
                    <a:pt x="645" y="10828"/>
                    <a:pt x="1" y="10828"/>
                  </a:cubicBezTo>
                  <a:lnTo>
                    <a:pt x="1453" y="10828"/>
                  </a:lnTo>
                  <a:cubicBezTo>
                    <a:pt x="2097" y="10828"/>
                    <a:pt x="2626" y="10299"/>
                    <a:pt x="2626" y="9645"/>
                  </a:cubicBezTo>
                  <a:lnTo>
                    <a:pt x="2626" y="1174"/>
                  </a:lnTo>
                  <a:cubicBezTo>
                    <a:pt x="2626" y="520"/>
                    <a:pt x="3155" y="0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6181827" y="2713982"/>
              <a:ext cx="255576" cy="32692"/>
            </a:xfrm>
            <a:custGeom>
              <a:avLst/>
              <a:gdLst/>
              <a:ahLst/>
              <a:cxnLst/>
              <a:rect l="l" t="t" r="r" b="b"/>
              <a:pathLst>
                <a:path w="9780" h="1251" extrusionOk="0">
                  <a:moveTo>
                    <a:pt x="0" y="0"/>
                  </a:moveTo>
                  <a:cubicBezTo>
                    <a:pt x="0" y="721"/>
                    <a:pt x="529" y="1250"/>
                    <a:pt x="1173" y="1250"/>
                  </a:cubicBezTo>
                  <a:lnTo>
                    <a:pt x="9780" y="1250"/>
                  </a:lnTo>
                  <a:cubicBezTo>
                    <a:pt x="9136" y="1250"/>
                    <a:pt x="8616" y="731"/>
                    <a:pt x="8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6386131" y="2558598"/>
              <a:ext cx="156325" cy="97344"/>
            </a:xfrm>
            <a:custGeom>
              <a:avLst/>
              <a:gdLst/>
              <a:ahLst/>
              <a:cxnLst/>
              <a:rect l="l" t="t" r="r" b="b"/>
              <a:pathLst>
                <a:path w="5982" h="3725" extrusionOk="0">
                  <a:moveTo>
                    <a:pt x="5756" y="1"/>
                  </a:moveTo>
                  <a:cubicBezTo>
                    <a:pt x="4145" y="1"/>
                    <a:pt x="2045" y="398"/>
                    <a:pt x="971" y="1619"/>
                  </a:cubicBezTo>
                  <a:cubicBezTo>
                    <a:pt x="462" y="2205"/>
                    <a:pt x="241" y="2975"/>
                    <a:pt x="0" y="3725"/>
                  </a:cubicBezTo>
                  <a:cubicBezTo>
                    <a:pt x="673" y="3388"/>
                    <a:pt x="1116" y="3340"/>
                    <a:pt x="2058" y="3052"/>
                  </a:cubicBezTo>
                  <a:cubicBezTo>
                    <a:pt x="2664" y="2869"/>
                    <a:pt x="3923" y="2032"/>
                    <a:pt x="4510" y="1407"/>
                  </a:cubicBezTo>
                  <a:cubicBezTo>
                    <a:pt x="4962" y="907"/>
                    <a:pt x="5452" y="436"/>
                    <a:pt x="5981" y="3"/>
                  </a:cubicBezTo>
                  <a:cubicBezTo>
                    <a:pt x="5907" y="2"/>
                    <a:pt x="5832" y="1"/>
                    <a:pt x="5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6386131" y="2558650"/>
              <a:ext cx="156325" cy="97291"/>
            </a:xfrm>
            <a:custGeom>
              <a:avLst/>
              <a:gdLst/>
              <a:ahLst/>
              <a:cxnLst/>
              <a:rect l="l" t="t" r="r" b="b"/>
              <a:pathLst>
                <a:path w="5982" h="3723" extrusionOk="0">
                  <a:moveTo>
                    <a:pt x="5950" y="1"/>
                  </a:moveTo>
                  <a:cubicBezTo>
                    <a:pt x="4295" y="1"/>
                    <a:pt x="239" y="2977"/>
                    <a:pt x="0" y="3723"/>
                  </a:cubicBezTo>
                  <a:cubicBezTo>
                    <a:pt x="673" y="3386"/>
                    <a:pt x="1116" y="3338"/>
                    <a:pt x="2058" y="3050"/>
                  </a:cubicBezTo>
                  <a:cubicBezTo>
                    <a:pt x="2664" y="2867"/>
                    <a:pt x="3923" y="2030"/>
                    <a:pt x="4510" y="1405"/>
                  </a:cubicBezTo>
                  <a:cubicBezTo>
                    <a:pt x="4962" y="896"/>
                    <a:pt x="5452" y="434"/>
                    <a:pt x="5981" y="1"/>
                  </a:cubicBezTo>
                  <a:cubicBezTo>
                    <a:pt x="5971" y="1"/>
                    <a:pt x="5960" y="1"/>
                    <a:pt x="5950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6358718" y="2580941"/>
              <a:ext cx="122927" cy="112187"/>
            </a:xfrm>
            <a:custGeom>
              <a:avLst/>
              <a:gdLst/>
              <a:ahLst/>
              <a:cxnLst/>
              <a:rect l="l" t="t" r="r" b="b"/>
              <a:pathLst>
                <a:path w="4704" h="4293" extrusionOk="0">
                  <a:moveTo>
                    <a:pt x="4636" y="0"/>
                  </a:moveTo>
                  <a:cubicBezTo>
                    <a:pt x="4453" y="0"/>
                    <a:pt x="1729" y="1752"/>
                    <a:pt x="876" y="2774"/>
                  </a:cubicBezTo>
                  <a:cubicBezTo>
                    <a:pt x="645" y="3033"/>
                    <a:pt x="424" y="3302"/>
                    <a:pt x="232" y="3591"/>
                  </a:cubicBezTo>
                  <a:cubicBezTo>
                    <a:pt x="193" y="3649"/>
                    <a:pt x="1" y="4293"/>
                    <a:pt x="1" y="4293"/>
                  </a:cubicBezTo>
                  <a:cubicBezTo>
                    <a:pt x="1" y="4293"/>
                    <a:pt x="549" y="3870"/>
                    <a:pt x="568" y="3812"/>
                  </a:cubicBezTo>
                  <a:cubicBezTo>
                    <a:pt x="751" y="3514"/>
                    <a:pt x="943" y="3226"/>
                    <a:pt x="1165" y="2956"/>
                  </a:cubicBezTo>
                  <a:cubicBezTo>
                    <a:pt x="2001" y="1956"/>
                    <a:pt x="4703" y="110"/>
                    <a:pt x="4646" y="4"/>
                  </a:cubicBezTo>
                  <a:cubicBezTo>
                    <a:pt x="4644" y="2"/>
                    <a:pt x="4641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6277576" y="2518955"/>
              <a:ext cx="168868" cy="10584"/>
            </a:xfrm>
            <a:custGeom>
              <a:avLst/>
              <a:gdLst/>
              <a:ahLst/>
              <a:cxnLst/>
              <a:rect l="l" t="t" r="r" b="b"/>
              <a:pathLst>
                <a:path w="6462" h="405" extrusionOk="0">
                  <a:moveTo>
                    <a:pt x="6202" y="1"/>
                  </a:moveTo>
                  <a:cubicBezTo>
                    <a:pt x="6199" y="1"/>
                    <a:pt x="6196" y="1"/>
                    <a:pt x="6193" y="1"/>
                  </a:cubicBezTo>
                  <a:lnTo>
                    <a:pt x="269" y="1"/>
                  </a:lnTo>
                  <a:cubicBezTo>
                    <a:pt x="0" y="1"/>
                    <a:pt x="0" y="405"/>
                    <a:pt x="269" y="405"/>
                  </a:cubicBezTo>
                  <a:lnTo>
                    <a:pt x="6193" y="405"/>
                  </a:lnTo>
                  <a:cubicBezTo>
                    <a:pt x="6459" y="395"/>
                    <a:pt x="6462" y="1"/>
                    <a:pt x="6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6277576" y="2680794"/>
              <a:ext cx="69382" cy="10584"/>
            </a:xfrm>
            <a:custGeom>
              <a:avLst/>
              <a:gdLst/>
              <a:ahLst/>
              <a:cxnLst/>
              <a:rect l="l" t="t" r="r" b="b"/>
              <a:pathLst>
                <a:path w="2655" h="405" extrusionOk="0">
                  <a:moveTo>
                    <a:pt x="269" y="1"/>
                  </a:moveTo>
                  <a:cubicBezTo>
                    <a:pt x="0" y="1"/>
                    <a:pt x="0" y="405"/>
                    <a:pt x="269" y="405"/>
                  </a:cubicBezTo>
                  <a:lnTo>
                    <a:pt x="2385" y="405"/>
                  </a:lnTo>
                  <a:cubicBezTo>
                    <a:pt x="2654" y="405"/>
                    <a:pt x="2654" y="1"/>
                    <a:pt x="2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6277576" y="2626778"/>
              <a:ext cx="91490" cy="10584"/>
            </a:xfrm>
            <a:custGeom>
              <a:avLst/>
              <a:gdLst/>
              <a:ahLst/>
              <a:cxnLst/>
              <a:rect l="l" t="t" r="r" b="b"/>
              <a:pathLst>
                <a:path w="3501" h="405" extrusionOk="0">
                  <a:moveTo>
                    <a:pt x="269" y="0"/>
                  </a:moveTo>
                  <a:cubicBezTo>
                    <a:pt x="0" y="0"/>
                    <a:pt x="0" y="404"/>
                    <a:pt x="269" y="404"/>
                  </a:cubicBezTo>
                  <a:lnTo>
                    <a:pt x="3231" y="404"/>
                  </a:lnTo>
                  <a:cubicBezTo>
                    <a:pt x="3500" y="404"/>
                    <a:pt x="3500" y="0"/>
                    <a:pt x="3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6277576" y="2572736"/>
              <a:ext cx="129173" cy="10584"/>
            </a:xfrm>
            <a:custGeom>
              <a:avLst/>
              <a:gdLst/>
              <a:ahLst/>
              <a:cxnLst/>
              <a:rect l="l" t="t" r="r" b="b"/>
              <a:pathLst>
                <a:path w="4943" h="405" extrusionOk="0">
                  <a:moveTo>
                    <a:pt x="269" y="1"/>
                  </a:moveTo>
                  <a:cubicBezTo>
                    <a:pt x="0" y="1"/>
                    <a:pt x="0" y="405"/>
                    <a:pt x="269" y="405"/>
                  </a:cubicBezTo>
                  <a:lnTo>
                    <a:pt x="4673" y="405"/>
                  </a:lnTo>
                  <a:cubicBezTo>
                    <a:pt x="4943" y="405"/>
                    <a:pt x="4943" y="1"/>
                    <a:pt x="4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4"/>
          <p:cNvSpPr/>
          <p:nvPr/>
        </p:nvSpPr>
        <p:spPr>
          <a:xfrm>
            <a:off x="1763827" y="1786445"/>
            <a:ext cx="16039" cy="7072"/>
          </a:xfrm>
          <a:custGeom>
            <a:avLst/>
            <a:gdLst/>
            <a:ahLst/>
            <a:cxnLst/>
            <a:rect l="l" t="t" r="r" b="b"/>
            <a:pathLst>
              <a:path w="415" h="183" extrusionOk="0">
                <a:moveTo>
                  <a:pt x="1" y="0"/>
                </a:moveTo>
                <a:lnTo>
                  <a:pt x="1" y="39"/>
                </a:lnTo>
                <a:cubicBezTo>
                  <a:pt x="145" y="77"/>
                  <a:pt x="279" y="115"/>
                  <a:pt x="414" y="18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AABA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34"/>
          <p:cNvGrpSpPr/>
          <p:nvPr/>
        </p:nvGrpSpPr>
        <p:grpSpPr>
          <a:xfrm>
            <a:off x="1400341" y="3555114"/>
            <a:ext cx="536696" cy="533140"/>
            <a:chOff x="5690039" y="2902998"/>
            <a:chExt cx="362902" cy="360498"/>
          </a:xfrm>
        </p:grpSpPr>
        <p:sp>
          <p:nvSpPr>
            <p:cNvPr id="1463" name="Google Shape;1463;p34"/>
            <p:cNvSpPr/>
            <p:nvPr/>
          </p:nvSpPr>
          <p:spPr>
            <a:xfrm>
              <a:off x="5690039" y="2902998"/>
              <a:ext cx="361883" cy="360498"/>
            </a:xfrm>
            <a:custGeom>
              <a:avLst/>
              <a:gdLst/>
              <a:ahLst/>
              <a:cxnLst/>
              <a:rect l="l" t="t" r="r" b="b"/>
              <a:pathLst>
                <a:path w="13848" h="13795" extrusionOk="0">
                  <a:moveTo>
                    <a:pt x="8235" y="2316"/>
                  </a:moveTo>
                  <a:cubicBezTo>
                    <a:pt x="8286" y="2316"/>
                    <a:pt x="8339" y="2336"/>
                    <a:pt x="8386" y="2383"/>
                  </a:cubicBezTo>
                  <a:lnTo>
                    <a:pt x="8886" y="2883"/>
                  </a:lnTo>
                  <a:cubicBezTo>
                    <a:pt x="9040" y="3038"/>
                    <a:pt x="8902" y="3248"/>
                    <a:pt x="8738" y="3248"/>
                  </a:cubicBezTo>
                  <a:cubicBezTo>
                    <a:pt x="8688" y="3248"/>
                    <a:pt x="8635" y="3229"/>
                    <a:pt x="8588" y="3181"/>
                  </a:cubicBezTo>
                  <a:lnTo>
                    <a:pt x="8088" y="2681"/>
                  </a:lnTo>
                  <a:cubicBezTo>
                    <a:pt x="7933" y="2527"/>
                    <a:pt x="8072" y="2316"/>
                    <a:pt x="8235" y="2316"/>
                  </a:cubicBezTo>
                  <a:close/>
                  <a:moveTo>
                    <a:pt x="9514" y="3595"/>
                  </a:moveTo>
                  <a:cubicBezTo>
                    <a:pt x="9565" y="3595"/>
                    <a:pt x="9617" y="3615"/>
                    <a:pt x="9665" y="3662"/>
                  </a:cubicBezTo>
                  <a:lnTo>
                    <a:pt x="10165" y="4162"/>
                  </a:lnTo>
                  <a:cubicBezTo>
                    <a:pt x="10320" y="4310"/>
                    <a:pt x="10180" y="4526"/>
                    <a:pt x="10015" y="4526"/>
                  </a:cubicBezTo>
                  <a:cubicBezTo>
                    <a:pt x="9965" y="4526"/>
                    <a:pt x="9913" y="4507"/>
                    <a:pt x="9867" y="4460"/>
                  </a:cubicBezTo>
                  <a:lnTo>
                    <a:pt x="9367" y="3960"/>
                  </a:lnTo>
                  <a:cubicBezTo>
                    <a:pt x="9212" y="3806"/>
                    <a:pt x="9350" y="3595"/>
                    <a:pt x="9514" y="3595"/>
                  </a:cubicBezTo>
                  <a:close/>
                  <a:moveTo>
                    <a:pt x="10793" y="4874"/>
                  </a:moveTo>
                  <a:cubicBezTo>
                    <a:pt x="10844" y="4874"/>
                    <a:pt x="10896" y="4893"/>
                    <a:pt x="10944" y="4941"/>
                  </a:cubicBezTo>
                  <a:lnTo>
                    <a:pt x="11444" y="5441"/>
                  </a:lnTo>
                  <a:cubicBezTo>
                    <a:pt x="11600" y="5589"/>
                    <a:pt x="11452" y="5801"/>
                    <a:pt x="11288" y="5801"/>
                  </a:cubicBezTo>
                  <a:cubicBezTo>
                    <a:pt x="11239" y="5801"/>
                    <a:pt x="11189" y="5783"/>
                    <a:pt x="11146" y="5739"/>
                  </a:cubicBezTo>
                  <a:lnTo>
                    <a:pt x="10646" y="5239"/>
                  </a:lnTo>
                  <a:cubicBezTo>
                    <a:pt x="10491" y="5084"/>
                    <a:pt x="10629" y="4874"/>
                    <a:pt x="10793" y="4874"/>
                  </a:cubicBezTo>
                  <a:close/>
                  <a:moveTo>
                    <a:pt x="8727" y="1"/>
                  </a:moveTo>
                  <a:cubicBezTo>
                    <a:pt x="8670" y="1"/>
                    <a:pt x="8612" y="22"/>
                    <a:pt x="8569" y="66"/>
                  </a:cubicBezTo>
                  <a:lnTo>
                    <a:pt x="7319" y="1316"/>
                  </a:lnTo>
                  <a:lnTo>
                    <a:pt x="7607" y="1604"/>
                  </a:lnTo>
                  <a:cubicBezTo>
                    <a:pt x="7762" y="1759"/>
                    <a:pt x="7623" y="1969"/>
                    <a:pt x="7459" y="1969"/>
                  </a:cubicBezTo>
                  <a:cubicBezTo>
                    <a:pt x="7409" y="1969"/>
                    <a:pt x="7356" y="1950"/>
                    <a:pt x="7309" y="1902"/>
                  </a:cubicBezTo>
                  <a:lnTo>
                    <a:pt x="7020" y="1614"/>
                  </a:lnTo>
                  <a:lnTo>
                    <a:pt x="87" y="8547"/>
                  </a:lnTo>
                  <a:cubicBezTo>
                    <a:pt x="1" y="8633"/>
                    <a:pt x="1" y="8778"/>
                    <a:pt x="87" y="8864"/>
                  </a:cubicBezTo>
                  <a:lnTo>
                    <a:pt x="318" y="9095"/>
                  </a:lnTo>
                  <a:cubicBezTo>
                    <a:pt x="364" y="9135"/>
                    <a:pt x="420" y="9158"/>
                    <a:pt x="476" y="9158"/>
                  </a:cubicBezTo>
                  <a:cubicBezTo>
                    <a:pt x="514" y="9158"/>
                    <a:pt x="552" y="9147"/>
                    <a:pt x="587" y="9124"/>
                  </a:cubicBezTo>
                  <a:cubicBezTo>
                    <a:pt x="681" y="9075"/>
                    <a:pt x="775" y="9054"/>
                    <a:pt x="866" y="9054"/>
                  </a:cubicBezTo>
                  <a:cubicBezTo>
                    <a:pt x="1280" y="9054"/>
                    <a:pt x="1614" y="9504"/>
                    <a:pt x="1385" y="9922"/>
                  </a:cubicBezTo>
                  <a:cubicBezTo>
                    <a:pt x="1337" y="10009"/>
                    <a:pt x="1347" y="10124"/>
                    <a:pt x="1424" y="10191"/>
                  </a:cubicBezTo>
                  <a:lnTo>
                    <a:pt x="1972" y="10749"/>
                  </a:lnTo>
                  <a:cubicBezTo>
                    <a:pt x="2020" y="10791"/>
                    <a:pt x="2079" y="10814"/>
                    <a:pt x="2138" y="10814"/>
                  </a:cubicBezTo>
                  <a:cubicBezTo>
                    <a:pt x="2173" y="10814"/>
                    <a:pt x="2209" y="10806"/>
                    <a:pt x="2241" y="10787"/>
                  </a:cubicBezTo>
                  <a:cubicBezTo>
                    <a:pt x="2337" y="10736"/>
                    <a:pt x="2434" y="10713"/>
                    <a:pt x="2527" y="10713"/>
                  </a:cubicBezTo>
                  <a:cubicBezTo>
                    <a:pt x="2938" y="10713"/>
                    <a:pt x="3267" y="11160"/>
                    <a:pt x="3039" y="11576"/>
                  </a:cubicBezTo>
                  <a:cubicBezTo>
                    <a:pt x="2991" y="11663"/>
                    <a:pt x="3011" y="11778"/>
                    <a:pt x="3078" y="11845"/>
                  </a:cubicBezTo>
                  <a:lnTo>
                    <a:pt x="3636" y="12403"/>
                  </a:lnTo>
                  <a:cubicBezTo>
                    <a:pt x="3677" y="12445"/>
                    <a:pt x="3734" y="12468"/>
                    <a:pt x="3794" y="12468"/>
                  </a:cubicBezTo>
                  <a:cubicBezTo>
                    <a:pt x="3831" y="12468"/>
                    <a:pt x="3869" y="12460"/>
                    <a:pt x="3905" y="12441"/>
                  </a:cubicBezTo>
                  <a:cubicBezTo>
                    <a:pt x="3999" y="12390"/>
                    <a:pt x="4095" y="12367"/>
                    <a:pt x="4187" y="12367"/>
                  </a:cubicBezTo>
                  <a:cubicBezTo>
                    <a:pt x="4592" y="12367"/>
                    <a:pt x="4921" y="12814"/>
                    <a:pt x="4693" y="13230"/>
                  </a:cubicBezTo>
                  <a:cubicBezTo>
                    <a:pt x="4645" y="13326"/>
                    <a:pt x="4665" y="13432"/>
                    <a:pt x="4732" y="13499"/>
                  </a:cubicBezTo>
                  <a:lnTo>
                    <a:pt x="4963" y="13730"/>
                  </a:lnTo>
                  <a:cubicBezTo>
                    <a:pt x="5006" y="13773"/>
                    <a:pt x="5064" y="13795"/>
                    <a:pt x="5121" y="13795"/>
                  </a:cubicBezTo>
                  <a:cubicBezTo>
                    <a:pt x="5179" y="13795"/>
                    <a:pt x="5237" y="13773"/>
                    <a:pt x="5280" y="13730"/>
                  </a:cubicBezTo>
                  <a:lnTo>
                    <a:pt x="12213" y="6806"/>
                  </a:lnTo>
                  <a:lnTo>
                    <a:pt x="11915" y="6508"/>
                  </a:lnTo>
                  <a:cubicBezTo>
                    <a:pt x="11766" y="6360"/>
                    <a:pt x="11911" y="6148"/>
                    <a:pt x="12077" y="6148"/>
                  </a:cubicBezTo>
                  <a:cubicBezTo>
                    <a:pt x="12126" y="6148"/>
                    <a:pt x="12177" y="6166"/>
                    <a:pt x="12223" y="6210"/>
                  </a:cubicBezTo>
                  <a:lnTo>
                    <a:pt x="12511" y="6499"/>
                  </a:lnTo>
                  <a:lnTo>
                    <a:pt x="13761" y="5258"/>
                  </a:lnTo>
                  <a:cubicBezTo>
                    <a:pt x="13848" y="5172"/>
                    <a:pt x="13848" y="5027"/>
                    <a:pt x="13761" y="4941"/>
                  </a:cubicBezTo>
                  <a:lnTo>
                    <a:pt x="13530" y="4710"/>
                  </a:lnTo>
                  <a:cubicBezTo>
                    <a:pt x="13483" y="4668"/>
                    <a:pt x="13424" y="4645"/>
                    <a:pt x="13365" y="4645"/>
                  </a:cubicBezTo>
                  <a:cubicBezTo>
                    <a:pt x="13329" y="4645"/>
                    <a:pt x="13294" y="4654"/>
                    <a:pt x="13261" y="4672"/>
                  </a:cubicBezTo>
                  <a:cubicBezTo>
                    <a:pt x="13165" y="4723"/>
                    <a:pt x="13068" y="4746"/>
                    <a:pt x="12975" y="4746"/>
                  </a:cubicBezTo>
                  <a:cubicBezTo>
                    <a:pt x="12565" y="4746"/>
                    <a:pt x="12236" y="4297"/>
                    <a:pt x="12463" y="3874"/>
                  </a:cubicBezTo>
                  <a:cubicBezTo>
                    <a:pt x="12511" y="3787"/>
                    <a:pt x="12502" y="3681"/>
                    <a:pt x="12425" y="3604"/>
                  </a:cubicBezTo>
                  <a:lnTo>
                    <a:pt x="11877" y="3056"/>
                  </a:lnTo>
                  <a:cubicBezTo>
                    <a:pt x="11831" y="3010"/>
                    <a:pt x="11774" y="2988"/>
                    <a:pt x="11718" y="2988"/>
                  </a:cubicBezTo>
                  <a:cubicBezTo>
                    <a:pt x="11680" y="2988"/>
                    <a:pt x="11642" y="2998"/>
                    <a:pt x="11607" y="3018"/>
                  </a:cubicBezTo>
                  <a:cubicBezTo>
                    <a:pt x="11512" y="3069"/>
                    <a:pt x="11414" y="3092"/>
                    <a:pt x="11321" y="3092"/>
                  </a:cubicBezTo>
                  <a:cubicBezTo>
                    <a:pt x="10911" y="3092"/>
                    <a:pt x="10582" y="2643"/>
                    <a:pt x="10809" y="2220"/>
                  </a:cubicBezTo>
                  <a:cubicBezTo>
                    <a:pt x="10857" y="2133"/>
                    <a:pt x="10838" y="2027"/>
                    <a:pt x="10771" y="1950"/>
                  </a:cubicBezTo>
                  <a:lnTo>
                    <a:pt x="10223" y="1402"/>
                  </a:lnTo>
                  <a:cubicBezTo>
                    <a:pt x="10177" y="1356"/>
                    <a:pt x="10120" y="1334"/>
                    <a:pt x="10062" y="1334"/>
                  </a:cubicBezTo>
                  <a:cubicBezTo>
                    <a:pt x="10023" y="1334"/>
                    <a:pt x="9982" y="1344"/>
                    <a:pt x="9944" y="1364"/>
                  </a:cubicBezTo>
                  <a:cubicBezTo>
                    <a:pt x="9850" y="1415"/>
                    <a:pt x="9754" y="1438"/>
                    <a:pt x="9662" y="1438"/>
                  </a:cubicBezTo>
                  <a:cubicBezTo>
                    <a:pt x="9257" y="1438"/>
                    <a:pt x="8928" y="989"/>
                    <a:pt x="9155" y="566"/>
                  </a:cubicBezTo>
                  <a:cubicBezTo>
                    <a:pt x="9203" y="479"/>
                    <a:pt x="9184" y="373"/>
                    <a:pt x="9117" y="296"/>
                  </a:cubicBezTo>
                  <a:lnTo>
                    <a:pt x="8886" y="66"/>
                  </a:lnTo>
                  <a:cubicBezTo>
                    <a:pt x="8843" y="22"/>
                    <a:pt x="8785" y="1"/>
                    <a:pt x="8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5808158" y="2902998"/>
              <a:ext cx="244783" cy="360498"/>
            </a:xfrm>
            <a:custGeom>
              <a:avLst/>
              <a:gdLst/>
              <a:ahLst/>
              <a:cxnLst/>
              <a:rect l="l" t="t" r="r" b="b"/>
              <a:pathLst>
                <a:path w="9367" h="13795" extrusionOk="0">
                  <a:moveTo>
                    <a:pt x="4207" y="1"/>
                  </a:moveTo>
                  <a:cubicBezTo>
                    <a:pt x="4150" y="1"/>
                    <a:pt x="4092" y="22"/>
                    <a:pt x="4049" y="66"/>
                  </a:cubicBezTo>
                  <a:lnTo>
                    <a:pt x="2799" y="1316"/>
                  </a:lnTo>
                  <a:lnTo>
                    <a:pt x="3087" y="1604"/>
                  </a:lnTo>
                  <a:cubicBezTo>
                    <a:pt x="3174" y="1691"/>
                    <a:pt x="3174" y="1825"/>
                    <a:pt x="3087" y="1902"/>
                  </a:cubicBezTo>
                  <a:lnTo>
                    <a:pt x="3568" y="2383"/>
                  </a:lnTo>
                  <a:cubicBezTo>
                    <a:pt x="3611" y="2345"/>
                    <a:pt x="3666" y="2325"/>
                    <a:pt x="3722" y="2325"/>
                  </a:cubicBezTo>
                  <a:cubicBezTo>
                    <a:pt x="3777" y="2325"/>
                    <a:pt x="3832" y="2345"/>
                    <a:pt x="3876" y="2383"/>
                  </a:cubicBezTo>
                  <a:lnTo>
                    <a:pt x="4376" y="2883"/>
                  </a:lnTo>
                  <a:cubicBezTo>
                    <a:pt x="4452" y="2970"/>
                    <a:pt x="4452" y="3104"/>
                    <a:pt x="4376" y="3181"/>
                  </a:cubicBezTo>
                  <a:lnTo>
                    <a:pt x="4856" y="3662"/>
                  </a:lnTo>
                  <a:cubicBezTo>
                    <a:pt x="4895" y="3624"/>
                    <a:pt x="4948" y="3604"/>
                    <a:pt x="5002" y="3604"/>
                  </a:cubicBezTo>
                  <a:cubicBezTo>
                    <a:pt x="5056" y="3604"/>
                    <a:pt x="5111" y="3624"/>
                    <a:pt x="5154" y="3662"/>
                  </a:cubicBezTo>
                  <a:lnTo>
                    <a:pt x="5654" y="4162"/>
                  </a:lnTo>
                  <a:cubicBezTo>
                    <a:pt x="5731" y="4249"/>
                    <a:pt x="5731" y="4383"/>
                    <a:pt x="5654" y="4470"/>
                  </a:cubicBezTo>
                  <a:lnTo>
                    <a:pt x="6135" y="4951"/>
                  </a:lnTo>
                  <a:cubicBezTo>
                    <a:pt x="6174" y="4907"/>
                    <a:pt x="6227" y="4886"/>
                    <a:pt x="6281" y="4886"/>
                  </a:cubicBezTo>
                  <a:cubicBezTo>
                    <a:pt x="6335" y="4886"/>
                    <a:pt x="6390" y="4907"/>
                    <a:pt x="6433" y="4951"/>
                  </a:cubicBezTo>
                  <a:lnTo>
                    <a:pt x="6933" y="5451"/>
                  </a:lnTo>
                  <a:lnTo>
                    <a:pt x="6953" y="5470"/>
                  </a:lnTo>
                  <a:cubicBezTo>
                    <a:pt x="6972" y="5499"/>
                    <a:pt x="6991" y="5537"/>
                    <a:pt x="6991" y="5576"/>
                  </a:cubicBezTo>
                  <a:lnTo>
                    <a:pt x="6991" y="5585"/>
                  </a:lnTo>
                  <a:lnTo>
                    <a:pt x="6991" y="5604"/>
                  </a:lnTo>
                  <a:lnTo>
                    <a:pt x="6991" y="5624"/>
                  </a:lnTo>
                  <a:lnTo>
                    <a:pt x="6991" y="5633"/>
                  </a:lnTo>
                  <a:lnTo>
                    <a:pt x="6991" y="5643"/>
                  </a:lnTo>
                  <a:lnTo>
                    <a:pt x="6991" y="5652"/>
                  </a:lnTo>
                  <a:lnTo>
                    <a:pt x="6991" y="5662"/>
                  </a:lnTo>
                  <a:lnTo>
                    <a:pt x="6991" y="5672"/>
                  </a:lnTo>
                  <a:lnTo>
                    <a:pt x="6991" y="5681"/>
                  </a:lnTo>
                  <a:lnTo>
                    <a:pt x="6991" y="5691"/>
                  </a:lnTo>
                  <a:lnTo>
                    <a:pt x="6991" y="5701"/>
                  </a:lnTo>
                  <a:lnTo>
                    <a:pt x="6991" y="5710"/>
                  </a:lnTo>
                  <a:lnTo>
                    <a:pt x="6982" y="5720"/>
                  </a:lnTo>
                  <a:lnTo>
                    <a:pt x="6972" y="5739"/>
                  </a:lnTo>
                  <a:cubicBezTo>
                    <a:pt x="6929" y="5777"/>
                    <a:pt x="6871" y="5796"/>
                    <a:pt x="6815" y="5796"/>
                  </a:cubicBezTo>
                  <a:cubicBezTo>
                    <a:pt x="6771" y="5796"/>
                    <a:pt x="6727" y="5784"/>
                    <a:pt x="6693" y="5758"/>
                  </a:cubicBezTo>
                  <a:lnTo>
                    <a:pt x="0" y="12451"/>
                  </a:lnTo>
                  <a:cubicBezTo>
                    <a:pt x="270" y="12605"/>
                    <a:pt x="375" y="12951"/>
                    <a:pt x="221" y="13230"/>
                  </a:cubicBezTo>
                  <a:cubicBezTo>
                    <a:pt x="173" y="13316"/>
                    <a:pt x="183" y="13432"/>
                    <a:pt x="260" y="13499"/>
                  </a:cubicBezTo>
                  <a:lnTo>
                    <a:pt x="491" y="13730"/>
                  </a:lnTo>
                  <a:cubicBezTo>
                    <a:pt x="534" y="13773"/>
                    <a:pt x="592" y="13795"/>
                    <a:pt x="649" y="13795"/>
                  </a:cubicBezTo>
                  <a:cubicBezTo>
                    <a:pt x="707" y="13795"/>
                    <a:pt x="765" y="13773"/>
                    <a:pt x="808" y="13730"/>
                  </a:cubicBezTo>
                  <a:lnTo>
                    <a:pt x="7732" y="6797"/>
                  </a:lnTo>
                  <a:lnTo>
                    <a:pt x="7443" y="6508"/>
                  </a:lnTo>
                  <a:cubicBezTo>
                    <a:pt x="7366" y="6431"/>
                    <a:pt x="7366" y="6297"/>
                    <a:pt x="7443" y="6210"/>
                  </a:cubicBezTo>
                  <a:lnTo>
                    <a:pt x="7462" y="6191"/>
                  </a:lnTo>
                  <a:cubicBezTo>
                    <a:pt x="7482" y="6181"/>
                    <a:pt x="7491" y="6181"/>
                    <a:pt x="7510" y="6172"/>
                  </a:cubicBezTo>
                  <a:lnTo>
                    <a:pt x="7530" y="6162"/>
                  </a:lnTo>
                  <a:lnTo>
                    <a:pt x="7587" y="6162"/>
                  </a:lnTo>
                  <a:cubicBezTo>
                    <a:pt x="7626" y="6162"/>
                    <a:pt x="7655" y="6172"/>
                    <a:pt x="7683" y="6191"/>
                  </a:cubicBezTo>
                  <a:lnTo>
                    <a:pt x="7703" y="6201"/>
                  </a:lnTo>
                  <a:cubicBezTo>
                    <a:pt x="7722" y="6201"/>
                    <a:pt x="7732" y="6210"/>
                    <a:pt x="7741" y="6229"/>
                  </a:cubicBezTo>
                  <a:lnTo>
                    <a:pt x="8030" y="6518"/>
                  </a:lnTo>
                  <a:lnTo>
                    <a:pt x="9280" y="5268"/>
                  </a:lnTo>
                  <a:cubicBezTo>
                    <a:pt x="9366" y="5181"/>
                    <a:pt x="9366" y="5037"/>
                    <a:pt x="9280" y="4951"/>
                  </a:cubicBezTo>
                  <a:lnTo>
                    <a:pt x="9049" y="4720"/>
                  </a:lnTo>
                  <a:cubicBezTo>
                    <a:pt x="9001" y="4678"/>
                    <a:pt x="8942" y="4655"/>
                    <a:pt x="8883" y="4655"/>
                  </a:cubicBezTo>
                  <a:cubicBezTo>
                    <a:pt x="8848" y="4655"/>
                    <a:pt x="8812" y="4663"/>
                    <a:pt x="8780" y="4681"/>
                  </a:cubicBezTo>
                  <a:cubicBezTo>
                    <a:pt x="8689" y="4730"/>
                    <a:pt x="8592" y="4754"/>
                    <a:pt x="8495" y="4754"/>
                  </a:cubicBezTo>
                  <a:cubicBezTo>
                    <a:pt x="8345" y="4754"/>
                    <a:pt x="8199" y="4696"/>
                    <a:pt x="8087" y="4585"/>
                  </a:cubicBezTo>
                  <a:lnTo>
                    <a:pt x="8049" y="4556"/>
                  </a:lnTo>
                  <a:lnTo>
                    <a:pt x="8039" y="4537"/>
                  </a:lnTo>
                  <a:lnTo>
                    <a:pt x="8030" y="4518"/>
                  </a:lnTo>
                  <a:lnTo>
                    <a:pt x="8010" y="4499"/>
                  </a:lnTo>
                  <a:lnTo>
                    <a:pt x="8001" y="4489"/>
                  </a:lnTo>
                  <a:lnTo>
                    <a:pt x="7991" y="4460"/>
                  </a:lnTo>
                  <a:cubicBezTo>
                    <a:pt x="7885" y="4287"/>
                    <a:pt x="7885" y="4066"/>
                    <a:pt x="7982" y="3893"/>
                  </a:cubicBezTo>
                  <a:cubicBezTo>
                    <a:pt x="8030" y="3797"/>
                    <a:pt x="8020" y="3691"/>
                    <a:pt x="7943" y="3624"/>
                  </a:cubicBezTo>
                  <a:lnTo>
                    <a:pt x="7395" y="3066"/>
                  </a:lnTo>
                  <a:cubicBezTo>
                    <a:pt x="7347" y="3024"/>
                    <a:pt x="7288" y="3001"/>
                    <a:pt x="7229" y="3001"/>
                  </a:cubicBezTo>
                  <a:cubicBezTo>
                    <a:pt x="7194" y="3001"/>
                    <a:pt x="7158" y="3009"/>
                    <a:pt x="7126" y="3027"/>
                  </a:cubicBezTo>
                  <a:cubicBezTo>
                    <a:pt x="7030" y="3079"/>
                    <a:pt x="6933" y="3102"/>
                    <a:pt x="6840" y="3102"/>
                  </a:cubicBezTo>
                  <a:cubicBezTo>
                    <a:pt x="6429" y="3102"/>
                    <a:pt x="6100" y="2654"/>
                    <a:pt x="6328" y="2239"/>
                  </a:cubicBezTo>
                  <a:cubicBezTo>
                    <a:pt x="6376" y="2143"/>
                    <a:pt x="6356" y="2037"/>
                    <a:pt x="6289" y="1960"/>
                  </a:cubicBezTo>
                  <a:lnTo>
                    <a:pt x="5741" y="1412"/>
                  </a:lnTo>
                  <a:cubicBezTo>
                    <a:pt x="5695" y="1366"/>
                    <a:pt x="5639" y="1344"/>
                    <a:pt x="5581" y="1344"/>
                  </a:cubicBezTo>
                  <a:cubicBezTo>
                    <a:pt x="5541" y="1344"/>
                    <a:pt x="5501" y="1354"/>
                    <a:pt x="5462" y="1373"/>
                  </a:cubicBezTo>
                  <a:cubicBezTo>
                    <a:pt x="5368" y="1425"/>
                    <a:pt x="5273" y="1448"/>
                    <a:pt x="5181" y="1448"/>
                  </a:cubicBezTo>
                  <a:cubicBezTo>
                    <a:pt x="4775" y="1448"/>
                    <a:pt x="4446" y="999"/>
                    <a:pt x="4674" y="575"/>
                  </a:cubicBezTo>
                  <a:lnTo>
                    <a:pt x="4635" y="566"/>
                  </a:lnTo>
                  <a:cubicBezTo>
                    <a:pt x="4683" y="479"/>
                    <a:pt x="4664" y="373"/>
                    <a:pt x="4597" y="296"/>
                  </a:cubicBezTo>
                  <a:lnTo>
                    <a:pt x="4366" y="66"/>
                  </a:lnTo>
                  <a:cubicBezTo>
                    <a:pt x="4323" y="22"/>
                    <a:pt x="4265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5740292" y="2985551"/>
              <a:ext cx="228450" cy="228398"/>
            </a:xfrm>
            <a:custGeom>
              <a:avLst/>
              <a:gdLst/>
              <a:ahLst/>
              <a:cxnLst/>
              <a:rect l="l" t="t" r="r" b="b"/>
              <a:pathLst>
                <a:path w="8742" h="8740" extrusionOk="0">
                  <a:moveTo>
                    <a:pt x="5070" y="1"/>
                  </a:moveTo>
                  <a:cubicBezTo>
                    <a:pt x="5054" y="1"/>
                    <a:pt x="5040" y="8"/>
                    <a:pt x="5030" y="22"/>
                  </a:cubicBezTo>
                  <a:lnTo>
                    <a:pt x="20" y="5023"/>
                  </a:lnTo>
                  <a:cubicBezTo>
                    <a:pt x="1" y="5051"/>
                    <a:pt x="1" y="5090"/>
                    <a:pt x="20" y="5119"/>
                  </a:cubicBezTo>
                  <a:lnTo>
                    <a:pt x="3626" y="8725"/>
                  </a:lnTo>
                  <a:cubicBezTo>
                    <a:pt x="3641" y="8734"/>
                    <a:pt x="3657" y="8739"/>
                    <a:pt x="3673" y="8739"/>
                  </a:cubicBezTo>
                  <a:cubicBezTo>
                    <a:pt x="3689" y="8739"/>
                    <a:pt x="3703" y="8734"/>
                    <a:pt x="3713" y="8725"/>
                  </a:cubicBezTo>
                  <a:lnTo>
                    <a:pt x="8723" y="3715"/>
                  </a:lnTo>
                  <a:cubicBezTo>
                    <a:pt x="8742" y="3686"/>
                    <a:pt x="8742" y="3647"/>
                    <a:pt x="8723" y="3628"/>
                  </a:cubicBezTo>
                  <a:lnTo>
                    <a:pt x="5117" y="22"/>
                  </a:lnTo>
                  <a:cubicBezTo>
                    <a:pt x="5102" y="8"/>
                    <a:pt x="5085" y="1"/>
                    <a:pt x="5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5826007" y="2985551"/>
              <a:ext cx="142997" cy="228398"/>
            </a:xfrm>
            <a:custGeom>
              <a:avLst/>
              <a:gdLst/>
              <a:ahLst/>
              <a:cxnLst/>
              <a:rect l="l" t="t" r="r" b="b"/>
              <a:pathLst>
                <a:path w="5472" h="8740" extrusionOk="0">
                  <a:moveTo>
                    <a:pt x="1797" y="1"/>
                  </a:moveTo>
                  <a:cubicBezTo>
                    <a:pt x="1781" y="1"/>
                    <a:pt x="1765" y="8"/>
                    <a:pt x="1750" y="22"/>
                  </a:cubicBezTo>
                  <a:lnTo>
                    <a:pt x="875" y="897"/>
                  </a:lnTo>
                  <a:lnTo>
                    <a:pt x="4135" y="4157"/>
                  </a:lnTo>
                  <a:cubicBezTo>
                    <a:pt x="4154" y="4186"/>
                    <a:pt x="4154" y="4224"/>
                    <a:pt x="4135" y="4253"/>
                  </a:cubicBezTo>
                  <a:lnTo>
                    <a:pt x="0" y="8378"/>
                  </a:lnTo>
                  <a:lnTo>
                    <a:pt x="346" y="8725"/>
                  </a:lnTo>
                  <a:cubicBezTo>
                    <a:pt x="361" y="8734"/>
                    <a:pt x="377" y="8739"/>
                    <a:pt x="393" y="8739"/>
                  </a:cubicBezTo>
                  <a:cubicBezTo>
                    <a:pt x="409" y="8739"/>
                    <a:pt x="423" y="8734"/>
                    <a:pt x="433" y="8725"/>
                  </a:cubicBezTo>
                  <a:lnTo>
                    <a:pt x="5443" y="3715"/>
                  </a:lnTo>
                  <a:cubicBezTo>
                    <a:pt x="5472" y="3686"/>
                    <a:pt x="5472" y="3647"/>
                    <a:pt x="5443" y="3628"/>
                  </a:cubicBezTo>
                  <a:lnTo>
                    <a:pt x="1837" y="22"/>
                  </a:lnTo>
                  <a:cubicBezTo>
                    <a:pt x="1827" y="8"/>
                    <a:pt x="1813" y="1"/>
                    <a:pt x="1797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5767940" y="3015028"/>
              <a:ext cx="116708" cy="112579"/>
            </a:xfrm>
            <a:custGeom>
              <a:avLst/>
              <a:gdLst/>
              <a:ahLst/>
              <a:cxnLst/>
              <a:rect l="l" t="t" r="r" b="b"/>
              <a:pathLst>
                <a:path w="4466" h="4308" extrusionOk="0">
                  <a:moveTo>
                    <a:pt x="4165" y="0"/>
                  </a:moveTo>
                  <a:cubicBezTo>
                    <a:pt x="4116" y="0"/>
                    <a:pt x="4065" y="20"/>
                    <a:pt x="4020" y="67"/>
                  </a:cubicBezTo>
                  <a:lnTo>
                    <a:pt x="135" y="3943"/>
                  </a:lnTo>
                  <a:cubicBezTo>
                    <a:pt x="1" y="4077"/>
                    <a:pt x="97" y="4308"/>
                    <a:pt x="289" y="4308"/>
                  </a:cubicBezTo>
                  <a:cubicBezTo>
                    <a:pt x="337" y="4308"/>
                    <a:pt x="395" y="4279"/>
                    <a:pt x="433" y="4241"/>
                  </a:cubicBezTo>
                  <a:lnTo>
                    <a:pt x="4318" y="365"/>
                  </a:lnTo>
                  <a:cubicBezTo>
                    <a:pt x="4465" y="211"/>
                    <a:pt x="4325" y="0"/>
                    <a:pt x="4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5796581" y="3043669"/>
              <a:ext cx="116917" cy="112605"/>
            </a:xfrm>
            <a:custGeom>
              <a:avLst/>
              <a:gdLst/>
              <a:ahLst/>
              <a:cxnLst/>
              <a:rect l="l" t="t" r="r" b="b"/>
              <a:pathLst>
                <a:path w="4474" h="4309" extrusionOk="0">
                  <a:moveTo>
                    <a:pt x="4167" y="0"/>
                  </a:moveTo>
                  <a:cubicBezTo>
                    <a:pt x="4117" y="0"/>
                    <a:pt x="4066" y="20"/>
                    <a:pt x="4020" y="68"/>
                  </a:cubicBezTo>
                  <a:lnTo>
                    <a:pt x="136" y="3943"/>
                  </a:lnTo>
                  <a:cubicBezTo>
                    <a:pt x="1" y="4077"/>
                    <a:pt x="97" y="4308"/>
                    <a:pt x="289" y="4308"/>
                  </a:cubicBezTo>
                  <a:cubicBezTo>
                    <a:pt x="347" y="4308"/>
                    <a:pt x="395" y="4289"/>
                    <a:pt x="434" y="4251"/>
                  </a:cubicBezTo>
                  <a:lnTo>
                    <a:pt x="4319" y="366"/>
                  </a:lnTo>
                  <a:cubicBezTo>
                    <a:pt x="4473" y="211"/>
                    <a:pt x="4329" y="0"/>
                    <a:pt x="4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5825249" y="3072311"/>
              <a:ext cx="116682" cy="112605"/>
            </a:xfrm>
            <a:custGeom>
              <a:avLst/>
              <a:gdLst/>
              <a:ahLst/>
              <a:cxnLst/>
              <a:rect l="l" t="t" r="r" b="b"/>
              <a:pathLst>
                <a:path w="4465" h="4309" extrusionOk="0">
                  <a:moveTo>
                    <a:pt x="4161" y="1"/>
                  </a:moveTo>
                  <a:cubicBezTo>
                    <a:pt x="4110" y="1"/>
                    <a:pt x="4057" y="20"/>
                    <a:pt x="4010" y="68"/>
                  </a:cubicBezTo>
                  <a:lnTo>
                    <a:pt x="135" y="3943"/>
                  </a:lnTo>
                  <a:cubicBezTo>
                    <a:pt x="0" y="4078"/>
                    <a:pt x="96" y="4308"/>
                    <a:pt x="289" y="4308"/>
                  </a:cubicBezTo>
                  <a:cubicBezTo>
                    <a:pt x="337" y="4308"/>
                    <a:pt x="394" y="4289"/>
                    <a:pt x="433" y="4251"/>
                  </a:cubicBezTo>
                  <a:lnTo>
                    <a:pt x="4318" y="366"/>
                  </a:lnTo>
                  <a:cubicBezTo>
                    <a:pt x="4465" y="211"/>
                    <a:pt x="4325" y="1"/>
                    <a:pt x="4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34"/>
          <p:cNvGrpSpPr/>
          <p:nvPr/>
        </p:nvGrpSpPr>
        <p:grpSpPr>
          <a:xfrm>
            <a:off x="4771794" y="3581025"/>
            <a:ext cx="516715" cy="481314"/>
            <a:chOff x="5706895" y="3819151"/>
            <a:chExt cx="349392" cy="325454"/>
          </a:xfrm>
        </p:grpSpPr>
        <p:sp>
          <p:nvSpPr>
            <p:cNvPr id="1471" name="Google Shape;1471;p34"/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34"/>
          <p:cNvGrpSpPr/>
          <p:nvPr/>
        </p:nvGrpSpPr>
        <p:grpSpPr>
          <a:xfrm>
            <a:off x="1573914" y="1786445"/>
            <a:ext cx="363131" cy="533333"/>
            <a:chOff x="1573914" y="1786445"/>
            <a:chExt cx="363131" cy="533333"/>
          </a:xfrm>
        </p:grpSpPr>
        <p:sp>
          <p:nvSpPr>
            <p:cNvPr id="1516" name="Google Shape;1516;p34"/>
            <p:cNvSpPr/>
            <p:nvPr/>
          </p:nvSpPr>
          <p:spPr>
            <a:xfrm>
              <a:off x="1589528" y="2012377"/>
              <a:ext cx="325952" cy="16039"/>
            </a:xfrm>
            <a:custGeom>
              <a:avLst/>
              <a:gdLst/>
              <a:ahLst/>
              <a:cxnLst/>
              <a:rect l="l" t="t" r="r" b="b"/>
              <a:pathLst>
                <a:path w="8434" h="415" extrusionOk="0">
                  <a:moveTo>
                    <a:pt x="1" y="1"/>
                  </a:moveTo>
                  <a:lnTo>
                    <a:pt x="1" y="414"/>
                  </a:lnTo>
                  <a:lnTo>
                    <a:pt x="8434" y="414"/>
                  </a:lnTo>
                  <a:lnTo>
                    <a:pt x="8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589528" y="2020570"/>
              <a:ext cx="325952" cy="7845"/>
            </a:xfrm>
            <a:custGeom>
              <a:avLst/>
              <a:gdLst/>
              <a:ahLst/>
              <a:cxnLst/>
              <a:rect l="l" t="t" r="r" b="b"/>
              <a:pathLst>
                <a:path w="8434" h="203" extrusionOk="0">
                  <a:moveTo>
                    <a:pt x="1" y="0"/>
                  </a:moveTo>
                  <a:lnTo>
                    <a:pt x="1" y="202"/>
                  </a:lnTo>
                  <a:lnTo>
                    <a:pt x="8434" y="202"/>
                  </a:lnTo>
                  <a:lnTo>
                    <a:pt x="8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734455" y="2197459"/>
              <a:ext cx="42048" cy="104464"/>
            </a:xfrm>
            <a:custGeom>
              <a:avLst/>
              <a:gdLst/>
              <a:ahLst/>
              <a:cxnLst/>
              <a:rect l="l" t="t" r="r" b="b"/>
              <a:pathLst>
                <a:path w="1088" h="2703" extrusionOk="0">
                  <a:moveTo>
                    <a:pt x="1" y="0"/>
                  </a:moveTo>
                  <a:lnTo>
                    <a:pt x="1" y="2703"/>
                  </a:lnTo>
                  <a:lnTo>
                    <a:pt x="1087" y="2703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755634" y="2197459"/>
              <a:ext cx="20870" cy="104464"/>
            </a:xfrm>
            <a:custGeom>
              <a:avLst/>
              <a:gdLst/>
              <a:ahLst/>
              <a:cxnLst/>
              <a:rect l="l" t="t" r="r" b="b"/>
              <a:pathLst>
                <a:path w="540" h="2703" extrusionOk="0">
                  <a:moveTo>
                    <a:pt x="1" y="0"/>
                  </a:moveTo>
                  <a:lnTo>
                    <a:pt x="1" y="2703"/>
                  </a:lnTo>
                  <a:lnTo>
                    <a:pt x="539" y="270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632658" y="1786445"/>
              <a:ext cx="246029" cy="369044"/>
            </a:xfrm>
            <a:custGeom>
              <a:avLst/>
              <a:gdLst/>
              <a:ahLst/>
              <a:cxnLst/>
              <a:rect l="l" t="t" r="r" b="b"/>
              <a:pathLst>
                <a:path w="6366" h="9549" extrusionOk="0">
                  <a:moveTo>
                    <a:pt x="1923" y="0"/>
                  </a:moveTo>
                  <a:cubicBezTo>
                    <a:pt x="856" y="0"/>
                    <a:pt x="0" y="866"/>
                    <a:pt x="0" y="1923"/>
                  </a:cubicBezTo>
                  <a:lnTo>
                    <a:pt x="0" y="7626"/>
                  </a:lnTo>
                  <a:cubicBezTo>
                    <a:pt x="0" y="8693"/>
                    <a:pt x="856" y="9549"/>
                    <a:pt x="1923" y="9549"/>
                  </a:cubicBezTo>
                  <a:lnTo>
                    <a:pt x="4433" y="9549"/>
                  </a:lnTo>
                  <a:cubicBezTo>
                    <a:pt x="5500" y="9549"/>
                    <a:pt x="6366" y="8693"/>
                    <a:pt x="6356" y="7626"/>
                  </a:cubicBezTo>
                  <a:lnTo>
                    <a:pt x="6356" y="1923"/>
                  </a:lnTo>
                  <a:cubicBezTo>
                    <a:pt x="6356" y="866"/>
                    <a:pt x="5500" y="0"/>
                    <a:pt x="4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1748214" y="1786445"/>
              <a:ext cx="130473" cy="369044"/>
            </a:xfrm>
            <a:custGeom>
              <a:avLst/>
              <a:gdLst/>
              <a:ahLst/>
              <a:cxnLst/>
              <a:rect l="l" t="t" r="r" b="b"/>
              <a:pathLst>
                <a:path w="3376" h="9549" extrusionOk="0">
                  <a:moveTo>
                    <a:pt x="1" y="0"/>
                  </a:moveTo>
                  <a:cubicBezTo>
                    <a:pt x="1068" y="0"/>
                    <a:pt x="1924" y="866"/>
                    <a:pt x="1924" y="1923"/>
                  </a:cubicBezTo>
                  <a:lnTo>
                    <a:pt x="1924" y="7626"/>
                  </a:lnTo>
                  <a:cubicBezTo>
                    <a:pt x="1924" y="8683"/>
                    <a:pt x="1068" y="9549"/>
                    <a:pt x="1" y="9549"/>
                  </a:cubicBezTo>
                  <a:lnTo>
                    <a:pt x="1443" y="9549"/>
                  </a:lnTo>
                  <a:cubicBezTo>
                    <a:pt x="2510" y="9549"/>
                    <a:pt x="3366" y="8683"/>
                    <a:pt x="3366" y="7626"/>
                  </a:cubicBezTo>
                  <a:lnTo>
                    <a:pt x="3366" y="1923"/>
                  </a:lnTo>
                  <a:cubicBezTo>
                    <a:pt x="3376" y="866"/>
                    <a:pt x="2510" y="0"/>
                    <a:pt x="144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1732987" y="1948841"/>
              <a:ext cx="44986" cy="44638"/>
            </a:xfrm>
            <a:custGeom>
              <a:avLst/>
              <a:gdLst/>
              <a:ahLst/>
              <a:cxnLst/>
              <a:rect l="l" t="t" r="r" b="b"/>
              <a:pathLst>
                <a:path w="1164" h="1155" extrusionOk="0">
                  <a:moveTo>
                    <a:pt x="587" y="0"/>
                  </a:moveTo>
                  <a:cubicBezTo>
                    <a:pt x="260" y="0"/>
                    <a:pt x="0" y="250"/>
                    <a:pt x="0" y="577"/>
                  </a:cubicBezTo>
                  <a:cubicBezTo>
                    <a:pt x="0" y="895"/>
                    <a:pt x="260" y="1154"/>
                    <a:pt x="587" y="1154"/>
                  </a:cubicBezTo>
                  <a:cubicBezTo>
                    <a:pt x="904" y="1154"/>
                    <a:pt x="1164" y="895"/>
                    <a:pt x="1164" y="577"/>
                  </a:cubicBezTo>
                  <a:cubicBezTo>
                    <a:pt x="1164" y="250"/>
                    <a:pt x="904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1598842" y="2282947"/>
              <a:ext cx="313662" cy="36831"/>
            </a:xfrm>
            <a:custGeom>
              <a:avLst/>
              <a:gdLst/>
              <a:ahLst/>
              <a:cxnLst/>
              <a:rect l="l" t="t" r="r" b="b"/>
              <a:pathLst>
                <a:path w="8116" h="953" extrusionOk="0">
                  <a:moveTo>
                    <a:pt x="952" y="0"/>
                  </a:moveTo>
                  <a:cubicBezTo>
                    <a:pt x="423" y="0"/>
                    <a:pt x="0" y="423"/>
                    <a:pt x="0" y="952"/>
                  </a:cubicBezTo>
                  <a:lnTo>
                    <a:pt x="8116" y="952"/>
                  </a:lnTo>
                  <a:cubicBezTo>
                    <a:pt x="8116" y="423"/>
                    <a:pt x="7683" y="0"/>
                    <a:pt x="7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1573914" y="1987488"/>
              <a:ext cx="363131" cy="229720"/>
            </a:xfrm>
            <a:custGeom>
              <a:avLst/>
              <a:gdLst/>
              <a:ahLst/>
              <a:cxnLst/>
              <a:rect l="l" t="t" r="r" b="b"/>
              <a:pathLst>
                <a:path w="9396" h="5944" extrusionOk="0">
                  <a:moveTo>
                    <a:pt x="395" y="0"/>
                  </a:moveTo>
                  <a:cubicBezTo>
                    <a:pt x="174" y="0"/>
                    <a:pt x="1" y="183"/>
                    <a:pt x="1" y="404"/>
                  </a:cubicBezTo>
                  <a:lnTo>
                    <a:pt x="1" y="2549"/>
                  </a:lnTo>
                  <a:cubicBezTo>
                    <a:pt x="1" y="4424"/>
                    <a:pt x="1520" y="5943"/>
                    <a:pt x="3395" y="5943"/>
                  </a:cubicBezTo>
                  <a:lnTo>
                    <a:pt x="6001" y="5943"/>
                  </a:lnTo>
                  <a:cubicBezTo>
                    <a:pt x="7876" y="5943"/>
                    <a:pt x="9396" y="4424"/>
                    <a:pt x="9396" y="2549"/>
                  </a:cubicBezTo>
                  <a:lnTo>
                    <a:pt x="9396" y="404"/>
                  </a:lnTo>
                  <a:cubicBezTo>
                    <a:pt x="9396" y="183"/>
                    <a:pt x="9223" y="0"/>
                    <a:pt x="9001" y="0"/>
                  </a:cubicBezTo>
                  <a:cubicBezTo>
                    <a:pt x="8780" y="0"/>
                    <a:pt x="8597" y="183"/>
                    <a:pt x="8597" y="404"/>
                  </a:cubicBezTo>
                  <a:lnTo>
                    <a:pt x="8597" y="2549"/>
                  </a:lnTo>
                  <a:cubicBezTo>
                    <a:pt x="8597" y="3981"/>
                    <a:pt x="7434" y="5145"/>
                    <a:pt x="6001" y="5145"/>
                  </a:cubicBezTo>
                  <a:lnTo>
                    <a:pt x="3395" y="5145"/>
                  </a:lnTo>
                  <a:cubicBezTo>
                    <a:pt x="1962" y="5145"/>
                    <a:pt x="799" y="3981"/>
                    <a:pt x="799" y="2549"/>
                  </a:cubicBezTo>
                  <a:lnTo>
                    <a:pt x="799" y="404"/>
                  </a:lnTo>
                  <a:cubicBezTo>
                    <a:pt x="799" y="183"/>
                    <a:pt x="616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632272" y="1946599"/>
              <a:ext cx="83672" cy="16039"/>
            </a:xfrm>
            <a:custGeom>
              <a:avLst/>
              <a:gdLst/>
              <a:ahLst/>
              <a:cxnLst/>
              <a:rect l="l" t="t" r="r" b="b"/>
              <a:pathLst>
                <a:path w="2165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914" y="414"/>
                  </a:lnTo>
                  <a:cubicBezTo>
                    <a:pt x="2164" y="395"/>
                    <a:pt x="2164" y="20"/>
                    <a:pt x="1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632272" y="1979681"/>
              <a:ext cx="81778" cy="16000"/>
            </a:xfrm>
            <a:custGeom>
              <a:avLst/>
              <a:gdLst/>
              <a:ahLst/>
              <a:cxnLst/>
              <a:rect l="l" t="t" r="r" b="b"/>
              <a:pathLst>
                <a:path w="2116" h="414" extrusionOk="0">
                  <a:moveTo>
                    <a:pt x="0" y="0"/>
                  </a:moveTo>
                  <a:lnTo>
                    <a:pt x="0" y="414"/>
                  </a:lnTo>
                  <a:lnTo>
                    <a:pt x="1914" y="414"/>
                  </a:lnTo>
                  <a:cubicBezTo>
                    <a:pt x="2020" y="414"/>
                    <a:pt x="2116" y="318"/>
                    <a:pt x="2116" y="202"/>
                  </a:cubicBezTo>
                  <a:cubicBezTo>
                    <a:pt x="2116" y="87"/>
                    <a:pt x="2020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1632272" y="2012377"/>
              <a:ext cx="105585" cy="16039"/>
            </a:xfrm>
            <a:custGeom>
              <a:avLst/>
              <a:gdLst/>
              <a:ahLst/>
              <a:cxnLst/>
              <a:rect l="l" t="t" r="r" b="b"/>
              <a:pathLst>
                <a:path w="2732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29" y="414"/>
                  </a:lnTo>
                  <a:cubicBezTo>
                    <a:pt x="2645" y="414"/>
                    <a:pt x="2731" y="328"/>
                    <a:pt x="2731" y="212"/>
                  </a:cubicBezTo>
                  <a:cubicBezTo>
                    <a:pt x="2731" y="97"/>
                    <a:pt x="2645" y="1"/>
                    <a:pt x="2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1632272" y="1880435"/>
              <a:ext cx="107440" cy="16039"/>
            </a:xfrm>
            <a:custGeom>
              <a:avLst/>
              <a:gdLst/>
              <a:ahLst/>
              <a:cxnLst/>
              <a:rect l="l" t="t" r="r" b="b"/>
              <a:pathLst>
                <a:path w="2780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29" y="414"/>
                  </a:lnTo>
                  <a:cubicBezTo>
                    <a:pt x="2780" y="395"/>
                    <a:pt x="2780" y="20"/>
                    <a:pt x="2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1632272" y="1913517"/>
              <a:ext cx="107440" cy="16039"/>
            </a:xfrm>
            <a:custGeom>
              <a:avLst/>
              <a:gdLst/>
              <a:ahLst/>
              <a:cxnLst/>
              <a:rect l="l" t="t" r="r" b="b"/>
              <a:pathLst>
                <a:path w="2780" h="415" extrusionOk="0">
                  <a:moveTo>
                    <a:pt x="0" y="1"/>
                  </a:moveTo>
                  <a:lnTo>
                    <a:pt x="0" y="414"/>
                  </a:lnTo>
                  <a:lnTo>
                    <a:pt x="2529" y="414"/>
                  </a:lnTo>
                  <a:cubicBezTo>
                    <a:pt x="2780" y="395"/>
                    <a:pt x="2780" y="20"/>
                    <a:pt x="2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1632272" y="2045459"/>
              <a:ext cx="105585" cy="16000"/>
            </a:xfrm>
            <a:custGeom>
              <a:avLst/>
              <a:gdLst/>
              <a:ahLst/>
              <a:cxnLst/>
              <a:rect l="l" t="t" r="r" b="b"/>
              <a:pathLst>
                <a:path w="2732" h="414" extrusionOk="0">
                  <a:moveTo>
                    <a:pt x="0" y="0"/>
                  </a:moveTo>
                  <a:lnTo>
                    <a:pt x="0" y="414"/>
                  </a:lnTo>
                  <a:lnTo>
                    <a:pt x="2529" y="414"/>
                  </a:lnTo>
                  <a:cubicBezTo>
                    <a:pt x="2645" y="414"/>
                    <a:pt x="2731" y="327"/>
                    <a:pt x="2731" y="212"/>
                  </a:cubicBezTo>
                  <a:cubicBezTo>
                    <a:pt x="2731" y="97"/>
                    <a:pt x="2645" y="0"/>
                    <a:pt x="2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1773103" y="2012725"/>
              <a:ext cx="105585" cy="15691"/>
            </a:xfrm>
            <a:custGeom>
              <a:avLst/>
              <a:gdLst/>
              <a:ahLst/>
              <a:cxnLst/>
              <a:rect l="l" t="t" r="r" b="b"/>
              <a:pathLst>
                <a:path w="2732" h="406" extrusionOk="0">
                  <a:moveTo>
                    <a:pt x="187" y="1"/>
                  </a:moveTo>
                  <a:cubicBezTo>
                    <a:pt x="80" y="1"/>
                    <a:pt x="1" y="93"/>
                    <a:pt x="1" y="203"/>
                  </a:cubicBezTo>
                  <a:cubicBezTo>
                    <a:pt x="1" y="319"/>
                    <a:pt x="87" y="405"/>
                    <a:pt x="203" y="405"/>
                  </a:cubicBezTo>
                  <a:lnTo>
                    <a:pt x="2732" y="405"/>
                  </a:lnTo>
                  <a:lnTo>
                    <a:pt x="2732" y="1"/>
                  </a:lnTo>
                  <a:lnTo>
                    <a:pt x="203" y="1"/>
                  </a:lnTo>
                  <a:cubicBezTo>
                    <a:pt x="198" y="1"/>
                    <a:pt x="192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1796909" y="1979681"/>
              <a:ext cx="81778" cy="16000"/>
            </a:xfrm>
            <a:custGeom>
              <a:avLst/>
              <a:gdLst/>
              <a:ahLst/>
              <a:cxnLst/>
              <a:rect l="l" t="t" r="r" b="b"/>
              <a:pathLst>
                <a:path w="2116" h="414" extrusionOk="0">
                  <a:moveTo>
                    <a:pt x="212" y="0"/>
                  </a:moveTo>
                  <a:cubicBezTo>
                    <a:pt x="97" y="0"/>
                    <a:pt x="0" y="87"/>
                    <a:pt x="0" y="202"/>
                  </a:cubicBezTo>
                  <a:cubicBezTo>
                    <a:pt x="0" y="318"/>
                    <a:pt x="97" y="414"/>
                    <a:pt x="212" y="414"/>
                  </a:cubicBezTo>
                  <a:lnTo>
                    <a:pt x="2116" y="414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1771247" y="2045459"/>
              <a:ext cx="107440" cy="16000"/>
            </a:xfrm>
            <a:custGeom>
              <a:avLst/>
              <a:gdLst/>
              <a:ahLst/>
              <a:cxnLst/>
              <a:rect l="l" t="t" r="r" b="b"/>
              <a:pathLst>
                <a:path w="2780" h="414" extrusionOk="0">
                  <a:moveTo>
                    <a:pt x="251" y="0"/>
                  </a:moveTo>
                  <a:cubicBezTo>
                    <a:pt x="1" y="20"/>
                    <a:pt x="1" y="395"/>
                    <a:pt x="251" y="414"/>
                  </a:cubicBezTo>
                  <a:lnTo>
                    <a:pt x="2780" y="414"/>
                  </a:lnTo>
                  <a:lnTo>
                    <a:pt x="27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1773103" y="1913517"/>
              <a:ext cx="105585" cy="16039"/>
            </a:xfrm>
            <a:custGeom>
              <a:avLst/>
              <a:gdLst/>
              <a:ahLst/>
              <a:cxnLst/>
              <a:rect l="l" t="t" r="r" b="b"/>
              <a:pathLst>
                <a:path w="2732" h="415" extrusionOk="0">
                  <a:moveTo>
                    <a:pt x="203" y="1"/>
                  </a:moveTo>
                  <a:cubicBezTo>
                    <a:pt x="87" y="1"/>
                    <a:pt x="1" y="97"/>
                    <a:pt x="1" y="203"/>
                  </a:cubicBezTo>
                  <a:cubicBezTo>
                    <a:pt x="1" y="318"/>
                    <a:pt x="87" y="414"/>
                    <a:pt x="203" y="414"/>
                  </a:cubicBezTo>
                  <a:lnTo>
                    <a:pt x="2732" y="41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1773103" y="1880435"/>
              <a:ext cx="105585" cy="16039"/>
            </a:xfrm>
            <a:custGeom>
              <a:avLst/>
              <a:gdLst/>
              <a:ahLst/>
              <a:cxnLst/>
              <a:rect l="l" t="t" r="r" b="b"/>
              <a:pathLst>
                <a:path w="2732" h="415" extrusionOk="0">
                  <a:moveTo>
                    <a:pt x="203" y="1"/>
                  </a:moveTo>
                  <a:cubicBezTo>
                    <a:pt x="87" y="1"/>
                    <a:pt x="1" y="97"/>
                    <a:pt x="1" y="212"/>
                  </a:cubicBezTo>
                  <a:cubicBezTo>
                    <a:pt x="1" y="318"/>
                    <a:pt x="87" y="414"/>
                    <a:pt x="203" y="414"/>
                  </a:cubicBezTo>
                  <a:lnTo>
                    <a:pt x="2732" y="41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1796909" y="1946599"/>
              <a:ext cx="81778" cy="16039"/>
            </a:xfrm>
            <a:custGeom>
              <a:avLst/>
              <a:gdLst/>
              <a:ahLst/>
              <a:cxnLst/>
              <a:rect l="l" t="t" r="r" b="b"/>
              <a:pathLst>
                <a:path w="2116" h="415" extrusionOk="0">
                  <a:moveTo>
                    <a:pt x="212" y="1"/>
                  </a:moveTo>
                  <a:cubicBezTo>
                    <a:pt x="97" y="1"/>
                    <a:pt x="0" y="87"/>
                    <a:pt x="0" y="203"/>
                  </a:cubicBezTo>
                  <a:cubicBezTo>
                    <a:pt x="0" y="318"/>
                    <a:pt x="97" y="414"/>
                    <a:pt x="212" y="414"/>
                  </a:cubicBezTo>
                  <a:lnTo>
                    <a:pt x="2116" y="414"/>
                  </a:lnTo>
                  <a:lnTo>
                    <a:pt x="2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1796909" y="1786445"/>
              <a:ext cx="16000" cy="58937"/>
            </a:xfrm>
            <a:custGeom>
              <a:avLst/>
              <a:gdLst/>
              <a:ahLst/>
              <a:cxnLst/>
              <a:rect l="l" t="t" r="r" b="b"/>
              <a:pathLst>
                <a:path w="414" h="1525" extrusionOk="0">
                  <a:moveTo>
                    <a:pt x="0" y="0"/>
                  </a:moveTo>
                  <a:lnTo>
                    <a:pt x="0" y="1337"/>
                  </a:lnTo>
                  <a:cubicBezTo>
                    <a:pt x="10" y="1462"/>
                    <a:pt x="109" y="1524"/>
                    <a:pt x="207" y="1524"/>
                  </a:cubicBezTo>
                  <a:cubicBezTo>
                    <a:pt x="306" y="1524"/>
                    <a:pt x="404" y="1462"/>
                    <a:pt x="414" y="1337"/>
                  </a:cubicBezTo>
                  <a:lnTo>
                    <a:pt x="414" y="10"/>
                  </a:lnTo>
                  <a:cubicBezTo>
                    <a:pt x="337" y="0"/>
                    <a:pt x="260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1698436" y="1786445"/>
              <a:ext cx="15614" cy="58937"/>
            </a:xfrm>
            <a:custGeom>
              <a:avLst/>
              <a:gdLst/>
              <a:ahLst/>
              <a:cxnLst/>
              <a:rect l="l" t="t" r="r" b="b"/>
              <a:pathLst>
                <a:path w="404" h="1525" extrusionOk="0">
                  <a:moveTo>
                    <a:pt x="221" y="0"/>
                  </a:moveTo>
                  <a:cubicBezTo>
                    <a:pt x="144" y="0"/>
                    <a:pt x="67" y="0"/>
                    <a:pt x="0" y="10"/>
                  </a:cubicBezTo>
                  <a:lnTo>
                    <a:pt x="0" y="1337"/>
                  </a:lnTo>
                  <a:cubicBezTo>
                    <a:pt x="10" y="1462"/>
                    <a:pt x="106" y="1524"/>
                    <a:pt x="202" y="1524"/>
                  </a:cubicBezTo>
                  <a:cubicBezTo>
                    <a:pt x="298" y="1524"/>
                    <a:pt x="394" y="1462"/>
                    <a:pt x="404" y="1337"/>
                  </a:cubicBez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1763827" y="1786445"/>
              <a:ext cx="16039" cy="59865"/>
            </a:xfrm>
            <a:custGeom>
              <a:avLst/>
              <a:gdLst/>
              <a:ahLst/>
              <a:cxnLst/>
              <a:rect l="l" t="t" r="r" b="b"/>
              <a:pathLst>
                <a:path w="415" h="1549" extrusionOk="0">
                  <a:moveTo>
                    <a:pt x="1" y="0"/>
                  </a:moveTo>
                  <a:lnTo>
                    <a:pt x="1" y="1337"/>
                  </a:lnTo>
                  <a:cubicBezTo>
                    <a:pt x="1" y="1452"/>
                    <a:pt x="97" y="1539"/>
                    <a:pt x="212" y="1548"/>
                  </a:cubicBezTo>
                  <a:cubicBezTo>
                    <a:pt x="327" y="1548"/>
                    <a:pt x="414" y="1452"/>
                    <a:pt x="414" y="1337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1796909" y="1786792"/>
              <a:ext cx="16000" cy="36831"/>
            </a:xfrm>
            <a:custGeom>
              <a:avLst/>
              <a:gdLst/>
              <a:ahLst/>
              <a:cxnLst/>
              <a:rect l="l" t="t" r="r" b="b"/>
              <a:pathLst>
                <a:path w="414" h="953" extrusionOk="0">
                  <a:moveTo>
                    <a:pt x="0" y="1"/>
                  </a:moveTo>
                  <a:lnTo>
                    <a:pt x="0" y="453"/>
                  </a:lnTo>
                  <a:cubicBezTo>
                    <a:pt x="164" y="597"/>
                    <a:pt x="298" y="760"/>
                    <a:pt x="414" y="953"/>
                  </a:cubicBezTo>
                  <a:lnTo>
                    <a:pt x="414" y="1"/>
                  </a:lnTo>
                  <a:close/>
                </a:path>
              </a:pathLst>
            </a:custGeom>
            <a:solidFill>
              <a:srgbClr val="AAB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1731132" y="1786445"/>
              <a:ext cx="16000" cy="59865"/>
            </a:xfrm>
            <a:custGeom>
              <a:avLst/>
              <a:gdLst/>
              <a:ahLst/>
              <a:cxnLst/>
              <a:rect l="l" t="t" r="r" b="b"/>
              <a:pathLst>
                <a:path w="414" h="1549" extrusionOk="0">
                  <a:moveTo>
                    <a:pt x="0" y="0"/>
                  </a:moveTo>
                  <a:lnTo>
                    <a:pt x="0" y="1337"/>
                  </a:lnTo>
                  <a:cubicBezTo>
                    <a:pt x="0" y="1452"/>
                    <a:pt x="87" y="1539"/>
                    <a:pt x="202" y="1548"/>
                  </a:cubicBezTo>
                  <a:cubicBezTo>
                    <a:pt x="318" y="1548"/>
                    <a:pt x="414" y="1452"/>
                    <a:pt x="414" y="1337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1796909" y="2096010"/>
              <a:ext cx="16000" cy="59478"/>
            </a:xfrm>
            <a:custGeom>
              <a:avLst/>
              <a:gdLst/>
              <a:ahLst/>
              <a:cxnLst/>
              <a:rect l="l" t="t" r="r" b="b"/>
              <a:pathLst>
                <a:path w="414" h="1539" extrusionOk="0">
                  <a:moveTo>
                    <a:pt x="202" y="0"/>
                  </a:moveTo>
                  <a:cubicBezTo>
                    <a:pt x="87" y="0"/>
                    <a:pt x="0" y="87"/>
                    <a:pt x="0" y="202"/>
                  </a:cubicBezTo>
                  <a:lnTo>
                    <a:pt x="0" y="1539"/>
                  </a:lnTo>
                  <a:lnTo>
                    <a:pt x="183" y="1539"/>
                  </a:lnTo>
                  <a:cubicBezTo>
                    <a:pt x="260" y="1539"/>
                    <a:pt x="337" y="1539"/>
                    <a:pt x="404" y="1529"/>
                  </a:cubicBezTo>
                  <a:lnTo>
                    <a:pt x="404" y="202"/>
                  </a:lnTo>
                  <a:cubicBezTo>
                    <a:pt x="414" y="87"/>
                    <a:pt x="318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1748214" y="1786445"/>
              <a:ext cx="130473" cy="369044"/>
            </a:xfrm>
            <a:custGeom>
              <a:avLst/>
              <a:gdLst/>
              <a:ahLst/>
              <a:cxnLst/>
              <a:rect l="l" t="t" r="r" b="b"/>
              <a:pathLst>
                <a:path w="3376" h="9549" extrusionOk="0">
                  <a:moveTo>
                    <a:pt x="1" y="0"/>
                  </a:moveTo>
                  <a:cubicBezTo>
                    <a:pt x="1068" y="0"/>
                    <a:pt x="1924" y="866"/>
                    <a:pt x="1924" y="1923"/>
                  </a:cubicBezTo>
                  <a:lnTo>
                    <a:pt x="1924" y="7626"/>
                  </a:lnTo>
                  <a:cubicBezTo>
                    <a:pt x="1924" y="8683"/>
                    <a:pt x="1068" y="9549"/>
                    <a:pt x="1" y="9549"/>
                  </a:cubicBezTo>
                  <a:lnTo>
                    <a:pt x="1443" y="9549"/>
                  </a:lnTo>
                  <a:cubicBezTo>
                    <a:pt x="2510" y="9549"/>
                    <a:pt x="3366" y="8683"/>
                    <a:pt x="3366" y="7626"/>
                  </a:cubicBezTo>
                  <a:lnTo>
                    <a:pt x="3366" y="1923"/>
                  </a:lnTo>
                  <a:cubicBezTo>
                    <a:pt x="3376" y="866"/>
                    <a:pt x="2510" y="0"/>
                    <a:pt x="1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1796909" y="2118657"/>
              <a:ext cx="16000" cy="36831"/>
            </a:xfrm>
            <a:custGeom>
              <a:avLst/>
              <a:gdLst/>
              <a:ahLst/>
              <a:cxnLst/>
              <a:rect l="l" t="t" r="r" b="b"/>
              <a:pathLst>
                <a:path w="414" h="953" extrusionOk="0">
                  <a:moveTo>
                    <a:pt x="414" y="1"/>
                  </a:moveTo>
                  <a:cubicBezTo>
                    <a:pt x="298" y="184"/>
                    <a:pt x="164" y="347"/>
                    <a:pt x="0" y="491"/>
                  </a:cubicBezTo>
                  <a:lnTo>
                    <a:pt x="0" y="953"/>
                  </a:lnTo>
                  <a:lnTo>
                    <a:pt x="414" y="953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1698049" y="2096551"/>
              <a:ext cx="16000" cy="58937"/>
            </a:xfrm>
            <a:custGeom>
              <a:avLst/>
              <a:gdLst/>
              <a:ahLst/>
              <a:cxnLst/>
              <a:rect l="l" t="t" r="r" b="b"/>
              <a:pathLst>
                <a:path w="414" h="1525" extrusionOk="0">
                  <a:moveTo>
                    <a:pt x="211" y="1"/>
                  </a:moveTo>
                  <a:cubicBezTo>
                    <a:pt x="114" y="1"/>
                    <a:pt x="15" y="63"/>
                    <a:pt x="1" y="188"/>
                  </a:cubicBezTo>
                  <a:lnTo>
                    <a:pt x="1" y="1515"/>
                  </a:lnTo>
                  <a:cubicBezTo>
                    <a:pt x="77" y="1525"/>
                    <a:pt x="154" y="1525"/>
                    <a:pt x="231" y="1525"/>
                  </a:cubicBezTo>
                  <a:lnTo>
                    <a:pt x="414" y="1525"/>
                  </a:lnTo>
                  <a:lnTo>
                    <a:pt x="414" y="188"/>
                  </a:lnTo>
                  <a:cubicBezTo>
                    <a:pt x="404" y="63"/>
                    <a:pt x="308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1731132" y="2096551"/>
              <a:ext cx="16000" cy="58937"/>
            </a:xfrm>
            <a:custGeom>
              <a:avLst/>
              <a:gdLst/>
              <a:ahLst/>
              <a:cxnLst/>
              <a:rect l="l" t="t" r="r" b="b"/>
              <a:pathLst>
                <a:path w="414" h="1525" extrusionOk="0">
                  <a:moveTo>
                    <a:pt x="207" y="1"/>
                  </a:moveTo>
                  <a:cubicBezTo>
                    <a:pt x="109" y="1"/>
                    <a:pt x="10" y="63"/>
                    <a:pt x="0" y="188"/>
                  </a:cubicBezTo>
                  <a:lnTo>
                    <a:pt x="0" y="1525"/>
                  </a:lnTo>
                  <a:lnTo>
                    <a:pt x="414" y="1525"/>
                  </a:lnTo>
                  <a:lnTo>
                    <a:pt x="414" y="188"/>
                  </a:lnTo>
                  <a:cubicBezTo>
                    <a:pt x="404" y="63"/>
                    <a:pt x="306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1763827" y="2095971"/>
              <a:ext cx="16039" cy="59517"/>
            </a:xfrm>
            <a:custGeom>
              <a:avLst/>
              <a:gdLst/>
              <a:ahLst/>
              <a:cxnLst/>
              <a:rect l="l" t="t" r="r" b="b"/>
              <a:pathLst>
                <a:path w="415" h="1540" extrusionOk="0">
                  <a:moveTo>
                    <a:pt x="196" y="1"/>
                  </a:moveTo>
                  <a:cubicBezTo>
                    <a:pt x="88" y="1"/>
                    <a:pt x="1" y="93"/>
                    <a:pt x="1" y="203"/>
                  </a:cubicBezTo>
                  <a:lnTo>
                    <a:pt x="1" y="1540"/>
                  </a:lnTo>
                  <a:lnTo>
                    <a:pt x="414" y="1540"/>
                  </a:lnTo>
                  <a:lnTo>
                    <a:pt x="414" y="203"/>
                  </a:lnTo>
                  <a:cubicBezTo>
                    <a:pt x="414" y="88"/>
                    <a:pt x="327" y="1"/>
                    <a:pt x="212" y="1"/>
                  </a:cubicBezTo>
                  <a:cubicBezTo>
                    <a:pt x="207" y="1"/>
                    <a:pt x="201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1763827" y="2148764"/>
              <a:ext cx="16039" cy="6725"/>
            </a:xfrm>
            <a:custGeom>
              <a:avLst/>
              <a:gdLst/>
              <a:ahLst/>
              <a:cxnLst/>
              <a:rect l="l" t="t" r="r" b="b"/>
              <a:pathLst>
                <a:path w="415" h="174" extrusionOk="0">
                  <a:moveTo>
                    <a:pt x="414" y="1"/>
                  </a:moveTo>
                  <a:cubicBezTo>
                    <a:pt x="279" y="58"/>
                    <a:pt x="145" y="106"/>
                    <a:pt x="1" y="135"/>
                  </a:cubicBezTo>
                  <a:lnTo>
                    <a:pt x="1" y="174"/>
                  </a:lnTo>
                  <a:lnTo>
                    <a:pt x="414" y="174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1822919" y="1946599"/>
              <a:ext cx="55768" cy="16039"/>
            </a:xfrm>
            <a:custGeom>
              <a:avLst/>
              <a:gdLst/>
              <a:ahLst/>
              <a:cxnLst/>
              <a:rect l="l" t="t" r="r" b="b"/>
              <a:pathLst>
                <a:path w="1443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1822919" y="2012377"/>
              <a:ext cx="55768" cy="16039"/>
            </a:xfrm>
            <a:custGeom>
              <a:avLst/>
              <a:gdLst/>
              <a:ahLst/>
              <a:cxnLst/>
              <a:rect l="l" t="t" r="r" b="b"/>
              <a:pathLst>
                <a:path w="1443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1822919" y="1979681"/>
              <a:ext cx="55768" cy="16000"/>
            </a:xfrm>
            <a:custGeom>
              <a:avLst/>
              <a:gdLst/>
              <a:ahLst/>
              <a:cxnLst/>
              <a:rect l="l" t="t" r="r" b="b"/>
              <a:pathLst>
                <a:path w="1443" h="414" extrusionOk="0">
                  <a:moveTo>
                    <a:pt x="0" y="0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1822919" y="2045459"/>
              <a:ext cx="55768" cy="16000"/>
            </a:xfrm>
            <a:custGeom>
              <a:avLst/>
              <a:gdLst/>
              <a:ahLst/>
              <a:cxnLst/>
              <a:rect l="l" t="t" r="r" b="b"/>
              <a:pathLst>
                <a:path w="1443" h="414" extrusionOk="0">
                  <a:moveTo>
                    <a:pt x="0" y="0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1822919" y="1880435"/>
              <a:ext cx="55768" cy="16039"/>
            </a:xfrm>
            <a:custGeom>
              <a:avLst/>
              <a:gdLst/>
              <a:ahLst/>
              <a:cxnLst/>
              <a:rect l="l" t="t" r="r" b="b"/>
              <a:pathLst>
                <a:path w="1443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1822919" y="1913517"/>
              <a:ext cx="55768" cy="16039"/>
            </a:xfrm>
            <a:custGeom>
              <a:avLst/>
              <a:gdLst/>
              <a:ahLst/>
              <a:cxnLst/>
              <a:rect l="l" t="t" r="r" b="b"/>
              <a:pathLst>
                <a:path w="1443" h="415" extrusionOk="0">
                  <a:moveTo>
                    <a:pt x="0" y="1"/>
                  </a:moveTo>
                  <a:lnTo>
                    <a:pt x="0" y="414"/>
                  </a:lnTo>
                  <a:lnTo>
                    <a:pt x="1443" y="41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1755634" y="1987488"/>
              <a:ext cx="181411" cy="229720"/>
            </a:xfrm>
            <a:custGeom>
              <a:avLst/>
              <a:gdLst/>
              <a:ahLst/>
              <a:cxnLst/>
              <a:rect l="l" t="t" r="r" b="b"/>
              <a:pathLst>
                <a:path w="4694" h="5944" extrusionOk="0">
                  <a:moveTo>
                    <a:pt x="4299" y="0"/>
                  </a:moveTo>
                  <a:cubicBezTo>
                    <a:pt x="4078" y="0"/>
                    <a:pt x="3895" y="183"/>
                    <a:pt x="3895" y="404"/>
                  </a:cubicBezTo>
                  <a:lnTo>
                    <a:pt x="3895" y="2549"/>
                  </a:lnTo>
                  <a:cubicBezTo>
                    <a:pt x="3895" y="3981"/>
                    <a:pt x="2732" y="5145"/>
                    <a:pt x="1299" y="5145"/>
                  </a:cubicBezTo>
                  <a:lnTo>
                    <a:pt x="1" y="5145"/>
                  </a:lnTo>
                  <a:lnTo>
                    <a:pt x="1" y="5943"/>
                  </a:lnTo>
                  <a:lnTo>
                    <a:pt x="1299" y="5943"/>
                  </a:lnTo>
                  <a:cubicBezTo>
                    <a:pt x="3174" y="5943"/>
                    <a:pt x="4694" y="4424"/>
                    <a:pt x="4694" y="2549"/>
                  </a:cubicBezTo>
                  <a:lnTo>
                    <a:pt x="4694" y="404"/>
                  </a:lnTo>
                  <a:cubicBezTo>
                    <a:pt x="4694" y="183"/>
                    <a:pt x="4521" y="0"/>
                    <a:pt x="4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1755634" y="2282947"/>
              <a:ext cx="156870" cy="36831"/>
            </a:xfrm>
            <a:custGeom>
              <a:avLst/>
              <a:gdLst/>
              <a:ahLst/>
              <a:cxnLst/>
              <a:rect l="l" t="t" r="r" b="b"/>
              <a:pathLst>
                <a:path w="4059" h="953" extrusionOk="0">
                  <a:moveTo>
                    <a:pt x="1" y="0"/>
                  </a:moveTo>
                  <a:lnTo>
                    <a:pt x="1" y="952"/>
                  </a:lnTo>
                  <a:lnTo>
                    <a:pt x="4059" y="952"/>
                  </a:lnTo>
                  <a:cubicBezTo>
                    <a:pt x="4059" y="423"/>
                    <a:pt x="3626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1748201" y="1786445"/>
              <a:ext cx="130474" cy="369045"/>
            </a:xfrm>
            <a:custGeom>
              <a:avLst/>
              <a:gdLst/>
              <a:ahLst/>
              <a:cxnLst/>
              <a:rect l="l" t="t" r="r" b="b"/>
              <a:pathLst>
                <a:path w="3376" h="9549" extrusionOk="0">
                  <a:moveTo>
                    <a:pt x="1" y="0"/>
                  </a:moveTo>
                  <a:cubicBezTo>
                    <a:pt x="1068" y="0"/>
                    <a:pt x="1924" y="866"/>
                    <a:pt x="1924" y="1923"/>
                  </a:cubicBezTo>
                  <a:lnTo>
                    <a:pt x="1924" y="7626"/>
                  </a:lnTo>
                  <a:cubicBezTo>
                    <a:pt x="1924" y="8683"/>
                    <a:pt x="1068" y="9549"/>
                    <a:pt x="1" y="9549"/>
                  </a:cubicBezTo>
                  <a:lnTo>
                    <a:pt x="1443" y="9549"/>
                  </a:lnTo>
                  <a:cubicBezTo>
                    <a:pt x="2510" y="9549"/>
                    <a:pt x="3366" y="8683"/>
                    <a:pt x="3366" y="7626"/>
                  </a:cubicBezTo>
                  <a:lnTo>
                    <a:pt x="3366" y="1923"/>
                  </a:lnTo>
                  <a:cubicBezTo>
                    <a:pt x="3376" y="866"/>
                    <a:pt x="2510" y="0"/>
                    <a:pt x="144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99DEE3-9CC6-5546-CEE0-FB3B6D459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807" y="2164933"/>
            <a:ext cx="1290640" cy="67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ké Warner spustí vlastní videopůjčovnu a bude to velké - Cnews.cz">
            <a:extLst>
              <a:ext uri="{FF2B5EF4-FFF2-40B4-BE49-F238E27FC236}">
                <a16:creationId xmlns:a16="http://schemas.microsoft.com/office/drawing/2014/main" id="{AA8DDAEA-C634-24EE-296E-0D275372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38" y="3919815"/>
            <a:ext cx="1426476" cy="8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mes Cameron – Wikipedie">
            <a:extLst>
              <a:ext uri="{FF2B5EF4-FFF2-40B4-BE49-F238E27FC236}">
                <a16:creationId xmlns:a16="http://schemas.microsoft.com/office/drawing/2014/main" id="{6C51C61C-00A4-BBD1-BF6C-29709C2A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21" y="1920226"/>
            <a:ext cx="862173" cy="117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llar Sign Vector Icon Royalty Free SVG, Cliparts, Vectors, And Stock  Illustration. Image 49668287.">
            <a:extLst>
              <a:ext uri="{FF2B5EF4-FFF2-40B4-BE49-F238E27FC236}">
                <a16:creationId xmlns:a16="http://schemas.microsoft.com/office/drawing/2014/main" id="{3BF008BD-4C18-F512-C789-097B3C77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16" y="3925382"/>
            <a:ext cx="1011512" cy="101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46"/>
          <p:cNvSpPr txBox="1">
            <a:spLocks noGrp="1"/>
          </p:cNvSpPr>
          <p:nvPr>
            <p:ph type="body" idx="4294967295"/>
          </p:nvPr>
        </p:nvSpPr>
        <p:spPr>
          <a:xfrm>
            <a:off x="2717825" y="4269975"/>
            <a:ext cx="37083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Please keep this slide for attribution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46"/>
          <p:cNvSpPr txBox="1">
            <a:spLocks noGrp="1"/>
          </p:cNvSpPr>
          <p:nvPr>
            <p:ph type="ctrTitle"/>
          </p:nvPr>
        </p:nvSpPr>
        <p:spPr>
          <a:xfrm>
            <a:off x="2729944" y="1073825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594" name="Google Shape;2594;p46"/>
          <p:cNvGrpSpPr/>
          <p:nvPr/>
        </p:nvGrpSpPr>
        <p:grpSpPr>
          <a:xfrm>
            <a:off x="4621207" y="2841821"/>
            <a:ext cx="487058" cy="478026"/>
            <a:chOff x="3763184" y="3817357"/>
            <a:chExt cx="363314" cy="356576"/>
          </a:xfrm>
        </p:grpSpPr>
        <p:sp>
          <p:nvSpPr>
            <p:cNvPr id="2595" name="Google Shape;2595;p46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46"/>
          <p:cNvGrpSpPr/>
          <p:nvPr/>
        </p:nvGrpSpPr>
        <p:grpSpPr>
          <a:xfrm>
            <a:off x="5230694" y="2808646"/>
            <a:ext cx="486566" cy="478026"/>
            <a:chOff x="4211985" y="3817357"/>
            <a:chExt cx="362947" cy="356576"/>
          </a:xfrm>
        </p:grpSpPr>
        <p:sp>
          <p:nvSpPr>
            <p:cNvPr id="2601" name="Google Shape;2601;p46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4" name="Google Shape;2604;p46"/>
          <p:cNvGrpSpPr/>
          <p:nvPr/>
        </p:nvGrpSpPr>
        <p:grpSpPr>
          <a:xfrm>
            <a:off x="4027862" y="2808646"/>
            <a:ext cx="486531" cy="478413"/>
            <a:chOff x="3314750" y="3817357"/>
            <a:chExt cx="362920" cy="356865"/>
          </a:xfrm>
        </p:grpSpPr>
        <p:grpSp>
          <p:nvGrpSpPr>
            <p:cNvPr id="2605" name="Google Shape;2605;p46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2606" name="Google Shape;2606;p46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46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8" name="Google Shape;2608;p46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2609" name="Google Shape;2609;p46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46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1" name="Google Shape;2611;p46"/>
          <p:cNvGrpSpPr/>
          <p:nvPr/>
        </p:nvGrpSpPr>
        <p:grpSpPr>
          <a:xfrm>
            <a:off x="3426691" y="2808646"/>
            <a:ext cx="486531" cy="478413"/>
            <a:chOff x="2866317" y="3817357"/>
            <a:chExt cx="362920" cy="356865"/>
          </a:xfrm>
        </p:grpSpPr>
        <p:sp>
          <p:nvSpPr>
            <p:cNvPr id="2612" name="Google Shape;2612;p46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46"/>
          <p:cNvGrpSpPr/>
          <p:nvPr/>
        </p:nvGrpSpPr>
        <p:grpSpPr>
          <a:xfrm>
            <a:off x="347158" y="434041"/>
            <a:ext cx="2287836" cy="2280054"/>
            <a:chOff x="279983" y="1350416"/>
            <a:chExt cx="2287836" cy="2280054"/>
          </a:xfrm>
        </p:grpSpPr>
        <p:sp>
          <p:nvSpPr>
            <p:cNvPr id="2616" name="Google Shape;2616;p46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6"/>
          <p:cNvGrpSpPr/>
          <p:nvPr/>
        </p:nvGrpSpPr>
        <p:grpSpPr>
          <a:xfrm>
            <a:off x="6967350" y="2597925"/>
            <a:ext cx="1840779" cy="2116810"/>
            <a:chOff x="6752050" y="2491675"/>
            <a:chExt cx="1840779" cy="2116810"/>
          </a:xfrm>
        </p:grpSpPr>
        <p:sp>
          <p:nvSpPr>
            <p:cNvPr id="2660" name="Google Shape;2660;p46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46"/>
          <p:cNvGrpSpPr/>
          <p:nvPr/>
        </p:nvGrpSpPr>
        <p:grpSpPr>
          <a:xfrm rot="-2700000">
            <a:off x="820080" y="3626803"/>
            <a:ext cx="1175764" cy="998240"/>
            <a:chOff x="3502275" y="3218775"/>
            <a:chExt cx="1175775" cy="998250"/>
          </a:xfrm>
        </p:grpSpPr>
        <p:sp>
          <p:nvSpPr>
            <p:cNvPr id="2677" name="Google Shape;2677;p46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46"/>
          <p:cNvGrpSpPr/>
          <p:nvPr/>
        </p:nvGrpSpPr>
        <p:grpSpPr>
          <a:xfrm rot="-1006400">
            <a:off x="7059941" y="534932"/>
            <a:ext cx="1458345" cy="856666"/>
            <a:chOff x="3285175" y="1554625"/>
            <a:chExt cx="1458275" cy="856625"/>
          </a:xfrm>
        </p:grpSpPr>
        <p:sp>
          <p:nvSpPr>
            <p:cNvPr id="2690" name="Google Shape;2690;p4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9"/>
          <p:cNvSpPr txBox="1">
            <a:spLocks noGrp="1"/>
          </p:cNvSpPr>
          <p:nvPr>
            <p:ph type="title" idx="6"/>
          </p:nvPr>
        </p:nvSpPr>
        <p:spPr>
          <a:xfrm>
            <a:off x="576087" y="250462"/>
            <a:ext cx="7704000" cy="1041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Table of </a:t>
            </a:r>
            <a:r>
              <a:rPr lang="en" sz="6000" dirty="0">
                <a:solidFill>
                  <a:schemeClr val="lt1"/>
                </a:solidFill>
              </a:rPr>
              <a:t>contents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729" name="Google Shape;729;p29"/>
          <p:cNvGrpSpPr/>
          <p:nvPr/>
        </p:nvGrpSpPr>
        <p:grpSpPr>
          <a:xfrm rot="1028086">
            <a:off x="7735261" y="3893910"/>
            <a:ext cx="1155832" cy="1085718"/>
            <a:chOff x="220838" y="-10150"/>
            <a:chExt cx="1417700" cy="1331700"/>
          </a:xfrm>
        </p:grpSpPr>
        <p:sp>
          <p:nvSpPr>
            <p:cNvPr id="730" name="Google Shape;730;p29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29"/>
          <p:cNvSpPr txBox="1">
            <a:spLocks noGrp="1"/>
          </p:cNvSpPr>
          <p:nvPr>
            <p:ph type="subTitle" idx="1"/>
          </p:nvPr>
        </p:nvSpPr>
        <p:spPr>
          <a:xfrm>
            <a:off x="1381125" y="2203774"/>
            <a:ext cx="1939500" cy="827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Data introduction</a:t>
            </a:r>
            <a:endParaRPr dirty="0"/>
          </a:p>
        </p:txBody>
      </p:sp>
      <p:sp>
        <p:nvSpPr>
          <p:cNvPr id="777" name="Google Shape;777;p29"/>
          <p:cNvSpPr txBox="1">
            <a:spLocks noGrp="1"/>
          </p:cNvSpPr>
          <p:nvPr>
            <p:ph type="subTitle" idx="4"/>
          </p:nvPr>
        </p:nvSpPr>
        <p:spPr>
          <a:xfrm>
            <a:off x="3602250" y="2203775"/>
            <a:ext cx="19395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Data manipulation</a:t>
            </a:r>
            <a:endParaRPr dirty="0"/>
          </a:p>
        </p:txBody>
      </p:sp>
      <p:sp>
        <p:nvSpPr>
          <p:cNvPr id="778" name="Google Shape;778;p29"/>
          <p:cNvSpPr txBox="1">
            <a:spLocks noGrp="1"/>
          </p:cNvSpPr>
          <p:nvPr>
            <p:ph type="subTitle" idx="5"/>
          </p:nvPr>
        </p:nvSpPr>
        <p:spPr>
          <a:xfrm>
            <a:off x="5823375" y="2203775"/>
            <a:ext cx="19395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Dataset Movies</a:t>
            </a:r>
            <a:endParaRPr dirty="0"/>
          </a:p>
        </p:txBody>
      </p:sp>
      <p:sp>
        <p:nvSpPr>
          <p:cNvPr id="779" name="Google Shape;779;p29"/>
          <p:cNvSpPr txBox="1">
            <a:spLocks noGrp="1"/>
          </p:cNvSpPr>
          <p:nvPr>
            <p:ph type="title"/>
          </p:nvPr>
        </p:nvSpPr>
        <p:spPr>
          <a:xfrm>
            <a:off x="171322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0" name="Google Shape;780;p29"/>
          <p:cNvSpPr txBox="1">
            <a:spLocks noGrp="1"/>
          </p:cNvSpPr>
          <p:nvPr>
            <p:ph type="title" idx="2"/>
          </p:nvPr>
        </p:nvSpPr>
        <p:spPr>
          <a:xfrm>
            <a:off x="3934350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1" name="Google Shape;781;p29"/>
          <p:cNvSpPr txBox="1">
            <a:spLocks noGrp="1"/>
          </p:cNvSpPr>
          <p:nvPr>
            <p:ph type="title" idx="3"/>
          </p:nvPr>
        </p:nvSpPr>
        <p:spPr>
          <a:xfrm>
            <a:off x="615547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82" name="Google Shape;782;p29"/>
          <p:cNvGrpSpPr/>
          <p:nvPr/>
        </p:nvGrpSpPr>
        <p:grpSpPr>
          <a:xfrm rot="-611180">
            <a:off x="203878" y="3939646"/>
            <a:ext cx="1253041" cy="994265"/>
            <a:chOff x="1291550" y="1421925"/>
            <a:chExt cx="1399875" cy="1110775"/>
          </a:xfrm>
        </p:grpSpPr>
        <p:sp>
          <p:nvSpPr>
            <p:cNvPr id="783" name="Google Shape;783;p29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9"/>
          <p:cNvGrpSpPr/>
          <p:nvPr/>
        </p:nvGrpSpPr>
        <p:grpSpPr>
          <a:xfrm rot="411809">
            <a:off x="7130959" y="121184"/>
            <a:ext cx="1817755" cy="1541152"/>
            <a:chOff x="50279" y="3561268"/>
            <a:chExt cx="1817816" cy="1541204"/>
          </a:xfrm>
        </p:grpSpPr>
        <p:sp>
          <p:nvSpPr>
            <p:cNvPr id="802" name="Google Shape;802;p29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avLst/>
              <a:gdLst/>
              <a:ahLst/>
              <a:cxnLst/>
              <a:rect l="l" t="t" r="r" b="b"/>
              <a:pathLst>
                <a:path w="56600" h="44858" extrusionOk="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avLst/>
              <a:gdLst/>
              <a:ahLst/>
              <a:cxnLst/>
              <a:rect l="l" t="t" r="r" b="b"/>
              <a:pathLst>
                <a:path w="53522" h="41868" extrusionOk="0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avLst/>
              <a:gdLst/>
              <a:ahLst/>
              <a:cxnLst/>
              <a:rect l="l" t="t" r="r" b="b"/>
              <a:pathLst>
                <a:path w="8744" h="7836" extrusionOk="0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avLst/>
              <a:gdLst/>
              <a:ahLst/>
              <a:cxnLst/>
              <a:rect l="l" t="t" r="r" b="b"/>
              <a:pathLst>
                <a:path w="8508" h="7833" extrusionOk="0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avLst/>
              <a:gdLst/>
              <a:ahLst/>
              <a:cxnLst/>
              <a:rect l="l" t="t" r="r" b="b"/>
              <a:pathLst>
                <a:path w="8951" h="7837" extrusionOk="0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avLst/>
              <a:gdLst/>
              <a:ahLst/>
              <a:cxnLst/>
              <a:rect l="l" t="t" r="r" b="b"/>
              <a:pathLst>
                <a:path w="30971" h="19838" extrusionOk="0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avLst/>
              <a:gdLst/>
              <a:ahLst/>
              <a:cxnLst/>
              <a:rect l="l" t="t" r="r" b="b"/>
              <a:pathLst>
                <a:path w="21736" h="20099" extrusionOk="0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avLst/>
              <a:gdLst/>
              <a:ahLst/>
              <a:cxnLst/>
              <a:rect l="l" t="t" r="r" b="b"/>
              <a:pathLst>
                <a:path w="20575" h="16037" extrusionOk="0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avLst/>
              <a:gdLst/>
              <a:ahLst/>
              <a:cxnLst/>
              <a:rect l="l" t="t" r="r" b="b"/>
              <a:pathLst>
                <a:path w="1398" h="1919" extrusionOk="0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avLst/>
              <a:gdLst/>
              <a:ahLst/>
              <a:cxnLst/>
              <a:rect l="l" t="t" r="r" b="b"/>
              <a:pathLst>
                <a:path w="729" h="1732" extrusionOk="0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avLst/>
              <a:gdLst/>
              <a:ahLst/>
              <a:cxnLst/>
              <a:rect l="l" t="t" r="r" b="b"/>
              <a:pathLst>
                <a:path w="1859" h="1804" extrusionOk="0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avLst/>
              <a:gdLst/>
              <a:ahLst/>
              <a:cxnLst/>
              <a:rect l="l" t="t" r="r" b="b"/>
              <a:pathLst>
                <a:path w="1968" h="2125" extrusionOk="0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avLst/>
              <a:gdLst/>
              <a:ahLst/>
              <a:cxnLst/>
              <a:rect l="l" t="t" r="r" b="b"/>
              <a:pathLst>
                <a:path w="1732" h="2047" extrusionOk="0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avLst/>
              <a:gdLst/>
              <a:ahLst/>
              <a:cxnLst/>
              <a:rect l="l" t="t" r="r" b="b"/>
              <a:pathLst>
                <a:path w="1408" h="1919" extrusionOk="0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avLst/>
              <a:gdLst/>
              <a:ahLst/>
              <a:cxnLst/>
              <a:rect l="l" t="t" r="r" b="b"/>
              <a:pathLst>
                <a:path w="1624" h="1821" extrusionOk="0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avLst/>
              <a:gdLst/>
              <a:ahLst/>
              <a:cxnLst/>
              <a:rect l="l" t="t" r="r" b="b"/>
              <a:pathLst>
                <a:path w="2282" h="2253" extrusionOk="0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avLst/>
              <a:gdLst/>
              <a:ahLst/>
              <a:cxnLst/>
              <a:rect l="l" t="t" r="r" b="b"/>
              <a:pathLst>
                <a:path w="2252" h="1865" extrusionOk="0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avLst/>
              <a:gdLst/>
              <a:ahLst/>
              <a:cxnLst/>
              <a:rect l="l" t="t" r="r" b="b"/>
              <a:pathLst>
                <a:path w="1654" h="1968" extrusionOk="0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avLst/>
              <a:gdLst/>
              <a:ahLst/>
              <a:cxnLst/>
              <a:rect l="l" t="t" r="r" b="b"/>
              <a:pathLst>
                <a:path w="729" h="1722" extrusionOk="0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avLst/>
              <a:gdLst/>
              <a:ahLst/>
              <a:cxnLst/>
              <a:rect l="l" t="t" r="r" b="b"/>
              <a:pathLst>
                <a:path w="1741" h="2047" extrusionOk="0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avLst/>
              <a:gdLst/>
              <a:ahLst/>
              <a:cxnLst/>
              <a:rect l="l" t="t" r="r" b="b"/>
              <a:pathLst>
                <a:path w="1623" h="1821" extrusionOk="0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avLst/>
              <a:gdLst/>
              <a:ahLst/>
              <a:cxnLst/>
              <a:rect l="l" t="t" r="r" b="b"/>
              <a:pathLst>
                <a:path w="12885" h="6782" extrusionOk="0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avLst/>
              <a:gdLst/>
              <a:ahLst/>
              <a:cxnLst/>
              <a:rect l="l" t="t" r="r" b="b"/>
              <a:pathLst>
                <a:path w="2302" h="2696" extrusionOk="0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avLst/>
              <a:gdLst/>
              <a:ahLst/>
              <a:cxnLst/>
              <a:rect l="l" t="t" r="r" b="b"/>
              <a:pathLst>
                <a:path w="1614" h="2440" extrusionOk="0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avLst/>
              <a:gdLst/>
              <a:ahLst/>
              <a:cxnLst/>
              <a:rect l="l" t="t" r="r" b="b"/>
              <a:pathLst>
                <a:path w="45487" h="24233" extrusionOk="0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avLst/>
              <a:gdLst/>
              <a:ahLst/>
              <a:cxnLst/>
              <a:rect l="l" t="t" r="r" b="b"/>
              <a:pathLst>
                <a:path w="3237" h="4291" extrusionOk="0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avLst/>
              <a:gdLst/>
              <a:ahLst/>
              <a:cxnLst/>
              <a:rect l="l" t="t" r="r" b="b"/>
              <a:pathLst>
                <a:path w="33961" h="19483" extrusionOk="0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avLst/>
              <a:gdLst/>
              <a:ahLst/>
              <a:cxnLst/>
              <a:rect l="l" t="t" r="r" b="b"/>
              <a:pathLst>
                <a:path w="7338" h="3222" extrusionOk="0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avLst/>
              <a:gdLst/>
              <a:ahLst/>
              <a:cxnLst/>
              <a:rect l="l" t="t" r="r" b="b"/>
              <a:pathLst>
                <a:path w="3027" h="2434" extrusionOk="0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avLst/>
              <a:gdLst/>
              <a:ahLst/>
              <a:cxnLst/>
              <a:rect l="l" t="t" r="r" b="b"/>
              <a:pathLst>
                <a:path w="10357" h="20585" extrusionOk="0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avLst/>
              <a:gdLst/>
              <a:ahLst/>
              <a:cxnLst/>
              <a:rect l="l" t="t" r="r" b="b"/>
              <a:pathLst>
                <a:path w="8105" h="5113" extrusionOk="0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avLst/>
              <a:gdLst/>
              <a:ahLst/>
              <a:cxnLst/>
              <a:rect l="l" t="t" r="r" b="b"/>
              <a:pathLst>
                <a:path w="12108" h="4273" extrusionOk="0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avLst/>
              <a:gdLst/>
              <a:ahLst/>
              <a:cxnLst/>
              <a:rect l="l" t="t" r="r" b="b"/>
              <a:pathLst>
                <a:path w="12482" h="4157" extrusionOk="0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29"/>
          <p:cNvSpPr txBox="1">
            <a:spLocks noGrp="1"/>
          </p:cNvSpPr>
          <p:nvPr>
            <p:ph type="title" idx="7"/>
          </p:nvPr>
        </p:nvSpPr>
        <p:spPr>
          <a:xfrm>
            <a:off x="2739475" y="308834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6" name="Google Shape;836;p29"/>
          <p:cNvSpPr txBox="1">
            <a:spLocks noGrp="1"/>
          </p:cNvSpPr>
          <p:nvPr>
            <p:ph type="title" idx="8"/>
          </p:nvPr>
        </p:nvSpPr>
        <p:spPr>
          <a:xfrm>
            <a:off x="4960600" y="308834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8" name="Google Shape;838;p29"/>
          <p:cNvSpPr txBox="1">
            <a:spLocks noGrp="1"/>
          </p:cNvSpPr>
          <p:nvPr>
            <p:ph type="subTitle" idx="13"/>
          </p:nvPr>
        </p:nvSpPr>
        <p:spPr>
          <a:xfrm>
            <a:off x="2407375" y="3709865"/>
            <a:ext cx="19395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Dataset Oscars</a:t>
            </a:r>
            <a:endParaRPr dirty="0"/>
          </a:p>
        </p:txBody>
      </p:sp>
      <p:sp>
        <p:nvSpPr>
          <p:cNvPr id="839" name="Google Shape;839;p29"/>
          <p:cNvSpPr txBox="1">
            <a:spLocks noGrp="1"/>
          </p:cNvSpPr>
          <p:nvPr>
            <p:ph type="subTitle" idx="14"/>
          </p:nvPr>
        </p:nvSpPr>
        <p:spPr>
          <a:xfrm>
            <a:off x="4628500" y="3709865"/>
            <a:ext cx="19395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Final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Summary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748196" y="1280894"/>
            <a:ext cx="4910344" cy="2877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Dataset: </a:t>
            </a:r>
            <a:r>
              <a:rPr lang="cs-CZ" sz="1800" dirty="0">
                <a:solidFill>
                  <a:schemeClr val="lt2"/>
                </a:solidFill>
              </a:rPr>
              <a:t>Movies</a:t>
            </a:r>
            <a:endParaRPr lang="cs-CZ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>
                <a:solidFill>
                  <a:schemeClr val="lt2"/>
                </a:solidFill>
              </a:rPr>
              <a:t>  - 7 668 rows, </a:t>
            </a:r>
            <a:r>
              <a:rPr lang="cs-CZ" sz="1800" dirty="0"/>
              <a:t>15 columns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  - movie characteristics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    - name, rating, genre, year, budget...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cs-CZ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Dataset: Oscars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  - 9 964 rows, 6 columns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>
                <a:solidFill>
                  <a:schemeClr val="lt2"/>
                </a:solidFill>
              </a:rPr>
              <a:t>  - data about oscar nominations and winners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    - year, award, name, movie, winner...</a:t>
            </a:r>
            <a:endParaRPr lang="cs-CZ" sz="18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cs-CZ" sz="1800" dirty="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7677" y="236504"/>
            <a:ext cx="7704000" cy="1002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 dirty="0"/>
              <a:t>About the data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847" name="Google Shape;847;p30"/>
          <p:cNvGrpSpPr/>
          <p:nvPr/>
        </p:nvGrpSpPr>
        <p:grpSpPr>
          <a:xfrm>
            <a:off x="5459150" y="1242100"/>
            <a:ext cx="2964844" cy="2815459"/>
            <a:chOff x="5171900" y="1164025"/>
            <a:chExt cx="2964844" cy="2815459"/>
          </a:xfrm>
        </p:grpSpPr>
        <p:sp>
          <p:nvSpPr>
            <p:cNvPr id="848" name="Google Shape;848;p30"/>
            <p:cNvSpPr/>
            <p:nvPr/>
          </p:nvSpPr>
          <p:spPr>
            <a:xfrm>
              <a:off x="5171900" y="1164025"/>
              <a:ext cx="2964844" cy="2815459"/>
            </a:xfrm>
            <a:custGeom>
              <a:avLst/>
              <a:gdLst/>
              <a:ahLst/>
              <a:cxnLst/>
              <a:rect l="l" t="t" r="r" b="b"/>
              <a:pathLst>
                <a:path w="59541" h="56541" extrusionOk="0">
                  <a:moveTo>
                    <a:pt x="33931" y="0"/>
                  </a:moveTo>
                  <a:cubicBezTo>
                    <a:pt x="32829" y="10"/>
                    <a:pt x="31738" y="305"/>
                    <a:pt x="30784" y="866"/>
                  </a:cubicBezTo>
                  <a:cubicBezTo>
                    <a:pt x="30211" y="560"/>
                    <a:pt x="29574" y="403"/>
                    <a:pt x="28934" y="403"/>
                  </a:cubicBezTo>
                  <a:cubicBezTo>
                    <a:pt x="28915" y="403"/>
                    <a:pt x="28895" y="403"/>
                    <a:pt x="28876" y="404"/>
                  </a:cubicBezTo>
                  <a:cubicBezTo>
                    <a:pt x="28355" y="404"/>
                    <a:pt x="27843" y="492"/>
                    <a:pt x="27351" y="669"/>
                  </a:cubicBezTo>
                  <a:cubicBezTo>
                    <a:pt x="27056" y="777"/>
                    <a:pt x="26781" y="915"/>
                    <a:pt x="26506" y="1072"/>
                  </a:cubicBezTo>
                  <a:cubicBezTo>
                    <a:pt x="26457" y="1043"/>
                    <a:pt x="26407" y="1023"/>
                    <a:pt x="26348" y="1003"/>
                  </a:cubicBezTo>
                  <a:cubicBezTo>
                    <a:pt x="25807" y="758"/>
                    <a:pt x="25227" y="630"/>
                    <a:pt x="24637" y="630"/>
                  </a:cubicBezTo>
                  <a:cubicBezTo>
                    <a:pt x="23368" y="630"/>
                    <a:pt x="22149" y="1171"/>
                    <a:pt x="21303" y="2125"/>
                  </a:cubicBezTo>
                  <a:cubicBezTo>
                    <a:pt x="21087" y="2370"/>
                    <a:pt x="20890" y="2646"/>
                    <a:pt x="20733" y="2941"/>
                  </a:cubicBezTo>
                  <a:cubicBezTo>
                    <a:pt x="19385" y="3669"/>
                    <a:pt x="18421" y="4937"/>
                    <a:pt x="18077" y="6422"/>
                  </a:cubicBezTo>
                  <a:cubicBezTo>
                    <a:pt x="16168" y="4676"/>
                    <a:pt x="13772" y="3823"/>
                    <a:pt x="11390" y="3823"/>
                  </a:cubicBezTo>
                  <a:cubicBezTo>
                    <a:pt x="8446" y="3823"/>
                    <a:pt x="5523" y="5124"/>
                    <a:pt x="3561" y="7652"/>
                  </a:cubicBezTo>
                  <a:cubicBezTo>
                    <a:pt x="1" y="12215"/>
                    <a:pt x="1102" y="18844"/>
                    <a:pt x="5941" y="22030"/>
                  </a:cubicBezTo>
                  <a:cubicBezTo>
                    <a:pt x="2538" y="24115"/>
                    <a:pt x="719" y="28039"/>
                    <a:pt x="1329" y="31993"/>
                  </a:cubicBezTo>
                  <a:cubicBezTo>
                    <a:pt x="1938" y="35936"/>
                    <a:pt x="4859" y="39133"/>
                    <a:pt x="8734" y="40097"/>
                  </a:cubicBezTo>
                  <a:cubicBezTo>
                    <a:pt x="9019" y="41857"/>
                    <a:pt x="9619" y="43539"/>
                    <a:pt x="10504" y="45083"/>
                  </a:cubicBezTo>
                  <a:cubicBezTo>
                    <a:pt x="11036" y="46007"/>
                    <a:pt x="11635" y="46883"/>
                    <a:pt x="12314" y="47709"/>
                  </a:cubicBezTo>
                  <a:lnTo>
                    <a:pt x="10790" y="48309"/>
                  </a:lnTo>
                  <a:cubicBezTo>
                    <a:pt x="10593" y="48387"/>
                    <a:pt x="10416" y="48505"/>
                    <a:pt x="10268" y="48653"/>
                  </a:cubicBezTo>
                  <a:cubicBezTo>
                    <a:pt x="9373" y="49538"/>
                    <a:pt x="9855" y="51062"/>
                    <a:pt x="11095" y="51279"/>
                  </a:cubicBezTo>
                  <a:cubicBezTo>
                    <a:pt x="11183" y="51288"/>
                    <a:pt x="11272" y="51298"/>
                    <a:pt x="11360" y="51298"/>
                  </a:cubicBezTo>
                  <a:lnTo>
                    <a:pt x="11517" y="51298"/>
                  </a:lnTo>
                  <a:cubicBezTo>
                    <a:pt x="11694" y="51288"/>
                    <a:pt x="12491" y="51269"/>
                    <a:pt x="15963" y="51259"/>
                  </a:cubicBezTo>
                  <a:cubicBezTo>
                    <a:pt x="17792" y="52685"/>
                    <a:pt x="19808" y="53846"/>
                    <a:pt x="21962" y="54721"/>
                  </a:cubicBezTo>
                  <a:cubicBezTo>
                    <a:pt x="24952" y="55930"/>
                    <a:pt x="27942" y="56540"/>
                    <a:pt x="30843" y="56540"/>
                  </a:cubicBezTo>
                  <a:cubicBezTo>
                    <a:pt x="32190" y="56540"/>
                    <a:pt x="33547" y="56403"/>
                    <a:pt x="34875" y="56127"/>
                  </a:cubicBezTo>
                  <a:cubicBezTo>
                    <a:pt x="35800" y="55930"/>
                    <a:pt x="36704" y="55675"/>
                    <a:pt x="37580" y="55350"/>
                  </a:cubicBezTo>
                  <a:cubicBezTo>
                    <a:pt x="38387" y="55776"/>
                    <a:pt x="39226" y="55970"/>
                    <a:pt x="40041" y="55970"/>
                  </a:cubicBezTo>
                  <a:cubicBezTo>
                    <a:pt x="42992" y="55970"/>
                    <a:pt x="45631" y="53430"/>
                    <a:pt x="45300" y="50148"/>
                  </a:cubicBezTo>
                  <a:cubicBezTo>
                    <a:pt x="46844" y="48436"/>
                    <a:pt x="48064" y="46450"/>
                    <a:pt x="48890" y="44296"/>
                  </a:cubicBezTo>
                  <a:lnTo>
                    <a:pt x="57987" y="44296"/>
                  </a:lnTo>
                  <a:cubicBezTo>
                    <a:pt x="58843" y="44296"/>
                    <a:pt x="59541" y="43598"/>
                    <a:pt x="59541" y="42752"/>
                  </a:cubicBezTo>
                  <a:lnTo>
                    <a:pt x="59541" y="7071"/>
                  </a:lnTo>
                  <a:cubicBezTo>
                    <a:pt x="59541" y="6222"/>
                    <a:pt x="58852" y="5527"/>
                    <a:pt x="58005" y="5527"/>
                  </a:cubicBezTo>
                  <a:cubicBezTo>
                    <a:pt x="57999" y="5527"/>
                    <a:pt x="57993" y="5527"/>
                    <a:pt x="57987" y="5527"/>
                  </a:cubicBezTo>
                  <a:lnTo>
                    <a:pt x="32987" y="5527"/>
                  </a:lnTo>
                  <a:cubicBezTo>
                    <a:pt x="33036" y="5173"/>
                    <a:pt x="33036" y="4810"/>
                    <a:pt x="32997" y="4455"/>
                  </a:cubicBezTo>
                  <a:cubicBezTo>
                    <a:pt x="32957" y="4170"/>
                    <a:pt x="32898" y="3875"/>
                    <a:pt x="32829" y="3600"/>
                  </a:cubicBezTo>
                  <a:cubicBezTo>
                    <a:pt x="33184" y="3442"/>
                    <a:pt x="33577" y="3364"/>
                    <a:pt x="33970" y="3364"/>
                  </a:cubicBezTo>
                  <a:cubicBezTo>
                    <a:pt x="34275" y="3364"/>
                    <a:pt x="34580" y="3423"/>
                    <a:pt x="34875" y="3541"/>
                  </a:cubicBezTo>
                  <a:cubicBezTo>
                    <a:pt x="35093" y="3637"/>
                    <a:pt x="35319" y="3682"/>
                    <a:pt x="35542" y="3682"/>
                  </a:cubicBezTo>
                  <a:cubicBezTo>
                    <a:pt x="36186" y="3682"/>
                    <a:pt x="36800" y="3304"/>
                    <a:pt x="37078" y="2675"/>
                  </a:cubicBezTo>
                  <a:cubicBezTo>
                    <a:pt x="37452" y="1830"/>
                    <a:pt x="37058" y="836"/>
                    <a:pt x="36213" y="472"/>
                  </a:cubicBezTo>
                  <a:cubicBezTo>
                    <a:pt x="35495" y="158"/>
                    <a:pt x="34718" y="0"/>
                    <a:pt x="33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647932" y="2475506"/>
              <a:ext cx="1955001" cy="1429166"/>
            </a:xfrm>
            <a:custGeom>
              <a:avLst/>
              <a:gdLst/>
              <a:ahLst/>
              <a:cxnLst/>
              <a:rect l="l" t="t" r="r" b="b"/>
              <a:pathLst>
                <a:path w="39261" h="28701" extrusionOk="0">
                  <a:moveTo>
                    <a:pt x="28250" y="1"/>
                  </a:moveTo>
                  <a:cubicBezTo>
                    <a:pt x="28029" y="1"/>
                    <a:pt x="27808" y="10"/>
                    <a:pt x="27587" y="29"/>
                  </a:cubicBezTo>
                  <a:cubicBezTo>
                    <a:pt x="23867" y="349"/>
                    <a:pt x="20659" y="3414"/>
                    <a:pt x="16976" y="3414"/>
                  </a:cubicBezTo>
                  <a:cubicBezTo>
                    <a:pt x="16803" y="3414"/>
                    <a:pt x="16629" y="3407"/>
                    <a:pt x="16454" y="3393"/>
                  </a:cubicBezTo>
                  <a:cubicBezTo>
                    <a:pt x="14231" y="3216"/>
                    <a:pt x="12264" y="1849"/>
                    <a:pt x="10061" y="1475"/>
                  </a:cubicBezTo>
                  <a:cubicBezTo>
                    <a:pt x="9647" y="1405"/>
                    <a:pt x="9230" y="1371"/>
                    <a:pt x="8816" y="1371"/>
                  </a:cubicBezTo>
                  <a:cubicBezTo>
                    <a:pt x="7363" y="1371"/>
                    <a:pt x="5936" y="1795"/>
                    <a:pt x="4711" y="2606"/>
                  </a:cubicBezTo>
                  <a:cubicBezTo>
                    <a:pt x="2577" y="4032"/>
                    <a:pt x="1269" y="6805"/>
                    <a:pt x="708" y="9264"/>
                  </a:cubicBezTo>
                  <a:cubicBezTo>
                    <a:pt x="0" y="12401"/>
                    <a:pt x="669" y="15391"/>
                    <a:pt x="2154" y="18037"/>
                  </a:cubicBezTo>
                  <a:cubicBezTo>
                    <a:pt x="4455" y="22098"/>
                    <a:pt x="8694" y="25324"/>
                    <a:pt x="12845" y="26996"/>
                  </a:cubicBezTo>
                  <a:cubicBezTo>
                    <a:pt x="15497" y="28065"/>
                    <a:pt x="18317" y="28700"/>
                    <a:pt x="21158" y="28700"/>
                  </a:cubicBezTo>
                  <a:cubicBezTo>
                    <a:pt x="22393" y="28700"/>
                    <a:pt x="23632" y="28580"/>
                    <a:pt x="24863" y="28324"/>
                  </a:cubicBezTo>
                  <a:cubicBezTo>
                    <a:pt x="33203" y="26563"/>
                    <a:pt x="39261" y="19158"/>
                    <a:pt x="38858" y="10533"/>
                  </a:cubicBezTo>
                  <a:cubicBezTo>
                    <a:pt x="38779" y="8940"/>
                    <a:pt x="38484" y="7327"/>
                    <a:pt x="37776" y="5891"/>
                  </a:cubicBezTo>
                  <a:cubicBezTo>
                    <a:pt x="36704" y="3727"/>
                    <a:pt x="34747" y="2085"/>
                    <a:pt x="32563" y="1062"/>
                  </a:cubicBezTo>
                  <a:cubicBezTo>
                    <a:pt x="31210" y="420"/>
                    <a:pt x="29738" y="1"/>
                    <a:pt x="2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135665" y="1358920"/>
              <a:ext cx="371272" cy="371272"/>
            </a:xfrm>
            <a:custGeom>
              <a:avLst/>
              <a:gdLst/>
              <a:ahLst/>
              <a:cxnLst/>
              <a:rect l="l" t="t" r="r" b="b"/>
              <a:pathLst>
                <a:path w="7456" h="7456" extrusionOk="0">
                  <a:moveTo>
                    <a:pt x="3728" y="1"/>
                  </a:moveTo>
                  <a:cubicBezTo>
                    <a:pt x="1663" y="1"/>
                    <a:pt x="1" y="1663"/>
                    <a:pt x="1" y="3728"/>
                  </a:cubicBezTo>
                  <a:cubicBezTo>
                    <a:pt x="1" y="5783"/>
                    <a:pt x="1663" y="7455"/>
                    <a:pt x="3728" y="7455"/>
                  </a:cubicBezTo>
                  <a:cubicBezTo>
                    <a:pt x="5784" y="7455"/>
                    <a:pt x="7456" y="5783"/>
                    <a:pt x="7456" y="3728"/>
                  </a:cubicBezTo>
                  <a:cubicBezTo>
                    <a:pt x="7456" y="1663"/>
                    <a:pt x="5784" y="1"/>
                    <a:pt x="3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6338925" y="1518560"/>
              <a:ext cx="1713595" cy="1776287"/>
            </a:xfrm>
            <a:custGeom>
              <a:avLst/>
              <a:gdLst/>
              <a:ahLst/>
              <a:cxnLst/>
              <a:rect l="l" t="t" r="r" b="b"/>
              <a:pathLst>
                <a:path w="34413" h="35672" extrusionOk="0">
                  <a:moveTo>
                    <a:pt x="0" y="1"/>
                  </a:moveTo>
                  <a:lnTo>
                    <a:pt x="0" y="35671"/>
                  </a:lnTo>
                  <a:lnTo>
                    <a:pt x="34412" y="35671"/>
                  </a:lnTo>
                  <a:lnTo>
                    <a:pt x="34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6406993" y="1588620"/>
              <a:ext cx="1577904" cy="1636164"/>
            </a:xfrm>
            <a:custGeom>
              <a:avLst/>
              <a:gdLst/>
              <a:ahLst/>
              <a:cxnLst/>
              <a:rect l="l" t="t" r="r" b="b"/>
              <a:pathLst>
                <a:path w="31688" h="32858" fill="none" extrusionOk="0">
                  <a:moveTo>
                    <a:pt x="0" y="0"/>
                  </a:moveTo>
                  <a:lnTo>
                    <a:pt x="31688" y="0"/>
                  </a:lnTo>
                  <a:lnTo>
                    <a:pt x="31688" y="32858"/>
                  </a:lnTo>
                  <a:lnTo>
                    <a:pt x="0" y="328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496125" y="1719828"/>
              <a:ext cx="1392816" cy="1340083"/>
            </a:xfrm>
            <a:custGeom>
              <a:avLst/>
              <a:gdLst/>
              <a:ahLst/>
              <a:cxnLst/>
              <a:rect l="l" t="t" r="r" b="b"/>
              <a:pathLst>
                <a:path w="27971" h="26912" extrusionOk="0">
                  <a:moveTo>
                    <a:pt x="14516" y="1"/>
                  </a:moveTo>
                  <a:cubicBezTo>
                    <a:pt x="9078" y="1"/>
                    <a:pt x="4170" y="3276"/>
                    <a:pt x="2085" y="8301"/>
                  </a:cubicBezTo>
                  <a:cubicBezTo>
                    <a:pt x="0" y="13337"/>
                    <a:pt x="1151" y="19119"/>
                    <a:pt x="5006" y="22965"/>
                  </a:cubicBezTo>
                  <a:cubicBezTo>
                    <a:pt x="7578" y="25543"/>
                    <a:pt x="11016" y="26912"/>
                    <a:pt x="14515" y="26912"/>
                  </a:cubicBezTo>
                  <a:cubicBezTo>
                    <a:pt x="16248" y="26912"/>
                    <a:pt x="17996" y="26576"/>
                    <a:pt x="19660" y="25886"/>
                  </a:cubicBezTo>
                  <a:cubicBezTo>
                    <a:pt x="24695" y="23801"/>
                    <a:pt x="27970" y="18903"/>
                    <a:pt x="27970" y="13455"/>
                  </a:cubicBezTo>
                  <a:cubicBezTo>
                    <a:pt x="27970" y="13238"/>
                    <a:pt x="27970" y="13012"/>
                    <a:pt x="27961" y="12796"/>
                  </a:cubicBezTo>
                  <a:lnTo>
                    <a:pt x="15293" y="12796"/>
                  </a:lnTo>
                  <a:lnTo>
                    <a:pt x="15293" y="30"/>
                  </a:lnTo>
                  <a:cubicBezTo>
                    <a:pt x="15038" y="11"/>
                    <a:pt x="14782" y="1"/>
                    <a:pt x="14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7021553" y="2097916"/>
              <a:ext cx="409464" cy="570551"/>
            </a:xfrm>
            <a:custGeom>
              <a:avLst/>
              <a:gdLst/>
              <a:ahLst/>
              <a:cxnLst/>
              <a:rect l="l" t="t" r="r" b="b"/>
              <a:pathLst>
                <a:path w="8223" h="11458" extrusionOk="0">
                  <a:moveTo>
                    <a:pt x="473" y="0"/>
                  </a:moveTo>
                  <a:lnTo>
                    <a:pt x="473" y="1033"/>
                  </a:lnTo>
                  <a:lnTo>
                    <a:pt x="6285" y="1033"/>
                  </a:lnTo>
                  <a:lnTo>
                    <a:pt x="3128" y="4986"/>
                  </a:lnTo>
                  <a:lnTo>
                    <a:pt x="3128" y="5842"/>
                  </a:lnTo>
                  <a:lnTo>
                    <a:pt x="3945" y="5842"/>
                  </a:lnTo>
                  <a:cubicBezTo>
                    <a:pt x="6059" y="5842"/>
                    <a:pt x="7013" y="6737"/>
                    <a:pt x="7013" y="8104"/>
                  </a:cubicBezTo>
                  <a:cubicBezTo>
                    <a:pt x="7013" y="9510"/>
                    <a:pt x="5980" y="10386"/>
                    <a:pt x="4092" y="10386"/>
                  </a:cubicBezTo>
                  <a:cubicBezTo>
                    <a:pt x="2617" y="10386"/>
                    <a:pt x="1299" y="9835"/>
                    <a:pt x="571" y="9078"/>
                  </a:cubicBezTo>
                  <a:lnTo>
                    <a:pt x="1" y="10002"/>
                  </a:lnTo>
                  <a:cubicBezTo>
                    <a:pt x="876" y="10897"/>
                    <a:pt x="2460" y="11458"/>
                    <a:pt x="4092" y="11458"/>
                  </a:cubicBezTo>
                  <a:cubicBezTo>
                    <a:pt x="6836" y="11458"/>
                    <a:pt x="8223" y="10002"/>
                    <a:pt x="8223" y="8104"/>
                  </a:cubicBezTo>
                  <a:cubicBezTo>
                    <a:pt x="8223" y="6285"/>
                    <a:pt x="7003" y="4996"/>
                    <a:pt x="4564" y="4868"/>
                  </a:cubicBezTo>
                  <a:lnTo>
                    <a:pt x="7780" y="826"/>
                  </a:lnTo>
                  <a:lnTo>
                    <a:pt x="7780" y="0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314909" y="1433362"/>
              <a:ext cx="833070" cy="833568"/>
            </a:xfrm>
            <a:custGeom>
              <a:avLst/>
              <a:gdLst/>
              <a:ahLst/>
              <a:cxnLst/>
              <a:rect l="l" t="t" r="r" b="b"/>
              <a:pathLst>
                <a:path w="16730" h="16740" extrusionOk="0">
                  <a:moveTo>
                    <a:pt x="8360" y="0"/>
                  </a:moveTo>
                  <a:cubicBezTo>
                    <a:pt x="3738" y="0"/>
                    <a:pt x="1" y="3747"/>
                    <a:pt x="1" y="8370"/>
                  </a:cubicBezTo>
                  <a:cubicBezTo>
                    <a:pt x="1" y="12992"/>
                    <a:pt x="3738" y="16739"/>
                    <a:pt x="8360" y="16739"/>
                  </a:cubicBezTo>
                  <a:cubicBezTo>
                    <a:pt x="12983" y="16739"/>
                    <a:pt x="16730" y="12992"/>
                    <a:pt x="16730" y="8370"/>
                  </a:cubicBezTo>
                  <a:cubicBezTo>
                    <a:pt x="16730" y="3747"/>
                    <a:pt x="12983" y="0"/>
                    <a:pt x="8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5536293" y="1642946"/>
              <a:ext cx="405530" cy="405530"/>
            </a:xfrm>
            <a:custGeom>
              <a:avLst/>
              <a:gdLst/>
              <a:ahLst/>
              <a:cxnLst/>
              <a:rect l="l" t="t" r="r" b="b"/>
              <a:pathLst>
                <a:path w="8144" h="8144" fill="none" extrusionOk="0">
                  <a:moveTo>
                    <a:pt x="8143" y="4072"/>
                  </a:moveTo>
                  <a:cubicBezTo>
                    <a:pt x="8143" y="6315"/>
                    <a:pt x="6324" y="8144"/>
                    <a:pt x="4072" y="8144"/>
                  </a:cubicBezTo>
                  <a:cubicBezTo>
                    <a:pt x="1829" y="8144"/>
                    <a:pt x="0" y="6315"/>
                    <a:pt x="0" y="4072"/>
                  </a:cubicBezTo>
                  <a:cubicBezTo>
                    <a:pt x="0" y="1820"/>
                    <a:pt x="1829" y="1"/>
                    <a:pt x="4072" y="1"/>
                  </a:cubicBezTo>
                  <a:cubicBezTo>
                    <a:pt x="6324" y="1"/>
                    <a:pt x="8143" y="1820"/>
                    <a:pt x="8143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5691004" y="1809458"/>
              <a:ext cx="84303" cy="72352"/>
            </a:xfrm>
            <a:custGeom>
              <a:avLst/>
              <a:gdLst/>
              <a:ahLst/>
              <a:cxnLst/>
              <a:rect l="l" t="t" r="r" b="b"/>
              <a:pathLst>
                <a:path w="1693" h="1453" extrusionOk="0">
                  <a:moveTo>
                    <a:pt x="965" y="1"/>
                  </a:moveTo>
                  <a:cubicBezTo>
                    <a:pt x="316" y="1"/>
                    <a:pt x="1" y="787"/>
                    <a:pt x="453" y="1240"/>
                  </a:cubicBezTo>
                  <a:cubicBezTo>
                    <a:pt x="600" y="1387"/>
                    <a:pt x="782" y="1453"/>
                    <a:pt x="961" y="1453"/>
                  </a:cubicBezTo>
                  <a:cubicBezTo>
                    <a:pt x="1333" y="1453"/>
                    <a:pt x="1692" y="1167"/>
                    <a:pt x="1692" y="728"/>
                  </a:cubicBezTo>
                  <a:cubicBezTo>
                    <a:pt x="1692" y="325"/>
                    <a:pt x="1368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562236" y="1462243"/>
              <a:ext cx="264959" cy="163128"/>
            </a:xfrm>
            <a:custGeom>
              <a:avLst/>
              <a:gdLst/>
              <a:ahLst/>
              <a:cxnLst/>
              <a:rect l="l" t="t" r="r" b="b"/>
              <a:pathLst>
                <a:path w="5321" h="3276" fill="none" extrusionOk="0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26" y="2784"/>
                    <a:pt x="118" y="1987"/>
                  </a:cubicBezTo>
                  <a:cubicBezTo>
                    <a:pt x="0" y="1191"/>
                    <a:pt x="1062" y="384"/>
                    <a:pt x="2469" y="197"/>
                  </a:cubicBezTo>
                  <a:cubicBezTo>
                    <a:pt x="3875" y="1"/>
                    <a:pt x="5105" y="492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653310" y="2074861"/>
              <a:ext cx="265009" cy="163128"/>
            </a:xfrm>
            <a:custGeom>
              <a:avLst/>
              <a:gdLst/>
              <a:ahLst/>
              <a:cxnLst/>
              <a:rect l="l" t="t" r="r" b="b"/>
              <a:pathLst>
                <a:path w="5322" h="3276" fill="none" extrusionOk="0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17" y="2784"/>
                    <a:pt x="109" y="1988"/>
                  </a:cubicBezTo>
                  <a:cubicBezTo>
                    <a:pt x="1" y="1191"/>
                    <a:pt x="1053" y="384"/>
                    <a:pt x="2469" y="198"/>
                  </a:cubicBezTo>
                  <a:cubicBezTo>
                    <a:pt x="3875" y="1"/>
                    <a:pt x="5105" y="493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5859457" y="1518560"/>
              <a:ext cx="227314" cy="246884"/>
            </a:xfrm>
            <a:custGeom>
              <a:avLst/>
              <a:gdLst/>
              <a:ahLst/>
              <a:cxnLst/>
              <a:rect l="l" t="t" r="r" b="b"/>
              <a:pathLst>
                <a:path w="4565" h="4958" fill="none" extrusionOk="0">
                  <a:moveTo>
                    <a:pt x="3394" y="1535"/>
                  </a:moveTo>
                  <a:cubicBezTo>
                    <a:pt x="4309" y="2617"/>
                    <a:pt x="4564" y="3915"/>
                    <a:pt x="3955" y="4436"/>
                  </a:cubicBezTo>
                  <a:cubicBezTo>
                    <a:pt x="3345" y="4957"/>
                    <a:pt x="2096" y="4505"/>
                    <a:pt x="1171" y="3423"/>
                  </a:cubicBezTo>
                  <a:cubicBezTo>
                    <a:pt x="257" y="2351"/>
                    <a:pt x="1" y="1043"/>
                    <a:pt x="611" y="522"/>
                  </a:cubicBezTo>
                  <a:cubicBezTo>
                    <a:pt x="1220" y="1"/>
                    <a:pt x="2470" y="453"/>
                    <a:pt x="3394" y="153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5393285" y="1929910"/>
              <a:ext cx="227264" cy="247382"/>
            </a:xfrm>
            <a:custGeom>
              <a:avLst/>
              <a:gdLst/>
              <a:ahLst/>
              <a:cxnLst/>
              <a:rect l="l" t="t" r="r" b="b"/>
              <a:pathLst>
                <a:path w="4564" h="4968" fill="none" extrusionOk="0">
                  <a:moveTo>
                    <a:pt x="3954" y="4446"/>
                  </a:moveTo>
                  <a:cubicBezTo>
                    <a:pt x="3334" y="4967"/>
                    <a:pt x="2095" y="4505"/>
                    <a:pt x="1171" y="3423"/>
                  </a:cubicBezTo>
                  <a:cubicBezTo>
                    <a:pt x="256" y="2342"/>
                    <a:pt x="0" y="1043"/>
                    <a:pt x="610" y="522"/>
                  </a:cubicBezTo>
                  <a:cubicBezTo>
                    <a:pt x="1230" y="1"/>
                    <a:pt x="2469" y="453"/>
                    <a:pt x="3393" y="1535"/>
                  </a:cubicBezTo>
                  <a:cubicBezTo>
                    <a:pt x="4308" y="2617"/>
                    <a:pt x="4564" y="3925"/>
                    <a:pt x="3954" y="44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5935393" y="1828579"/>
              <a:ext cx="187130" cy="267399"/>
            </a:xfrm>
            <a:custGeom>
              <a:avLst/>
              <a:gdLst/>
              <a:ahLst/>
              <a:cxnLst/>
              <a:rect l="l" t="t" r="r" b="b"/>
              <a:pathLst>
                <a:path w="3758" h="5370" fill="none" extrusionOk="0">
                  <a:moveTo>
                    <a:pt x="2843" y="295"/>
                  </a:moveTo>
                  <a:cubicBezTo>
                    <a:pt x="3590" y="600"/>
                    <a:pt x="3757" y="1908"/>
                    <a:pt x="3226" y="3226"/>
                  </a:cubicBezTo>
                  <a:cubicBezTo>
                    <a:pt x="2695" y="4544"/>
                    <a:pt x="1662" y="5370"/>
                    <a:pt x="915" y="5075"/>
                  </a:cubicBezTo>
                  <a:cubicBezTo>
                    <a:pt x="168" y="4770"/>
                    <a:pt x="0" y="3462"/>
                    <a:pt x="531" y="2144"/>
                  </a:cubicBezTo>
                  <a:cubicBezTo>
                    <a:pt x="1063" y="826"/>
                    <a:pt x="2095" y="0"/>
                    <a:pt x="2843" y="2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5358030" y="1603758"/>
              <a:ext cx="187578" cy="267449"/>
            </a:xfrm>
            <a:custGeom>
              <a:avLst/>
              <a:gdLst/>
              <a:ahLst/>
              <a:cxnLst/>
              <a:rect l="l" t="t" r="r" b="b"/>
              <a:pathLst>
                <a:path w="3767" h="5371" fill="none" extrusionOk="0">
                  <a:moveTo>
                    <a:pt x="2842" y="306"/>
                  </a:moveTo>
                  <a:cubicBezTo>
                    <a:pt x="3590" y="601"/>
                    <a:pt x="3767" y="1909"/>
                    <a:pt x="3236" y="3237"/>
                  </a:cubicBezTo>
                  <a:cubicBezTo>
                    <a:pt x="2705" y="4554"/>
                    <a:pt x="1662" y="5371"/>
                    <a:pt x="925" y="5076"/>
                  </a:cubicBezTo>
                  <a:cubicBezTo>
                    <a:pt x="177" y="4771"/>
                    <a:pt x="0" y="3463"/>
                    <a:pt x="531" y="2145"/>
                  </a:cubicBezTo>
                  <a:cubicBezTo>
                    <a:pt x="1062" y="827"/>
                    <a:pt x="2095" y="1"/>
                    <a:pt x="2842" y="30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261529" y="2266868"/>
              <a:ext cx="914884" cy="833519"/>
            </a:xfrm>
            <a:custGeom>
              <a:avLst/>
              <a:gdLst/>
              <a:ahLst/>
              <a:cxnLst/>
              <a:rect l="l" t="t" r="r" b="b"/>
              <a:pathLst>
                <a:path w="18373" h="16739" extrusionOk="0">
                  <a:moveTo>
                    <a:pt x="9186" y="0"/>
                  </a:moveTo>
                  <a:cubicBezTo>
                    <a:pt x="7045" y="0"/>
                    <a:pt x="4903" y="816"/>
                    <a:pt x="3266" y="2449"/>
                  </a:cubicBezTo>
                  <a:cubicBezTo>
                    <a:pt x="1" y="5724"/>
                    <a:pt x="1" y="11015"/>
                    <a:pt x="3266" y="14290"/>
                  </a:cubicBezTo>
                  <a:cubicBezTo>
                    <a:pt x="4903" y="15923"/>
                    <a:pt x="7045" y="16739"/>
                    <a:pt x="9186" y="16739"/>
                  </a:cubicBezTo>
                  <a:cubicBezTo>
                    <a:pt x="11328" y="16739"/>
                    <a:pt x="13469" y="15923"/>
                    <a:pt x="15107" y="14290"/>
                  </a:cubicBezTo>
                  <a:cubicBezTo>
                    <a:pt x="18372" y="11015"/>
                    <a:pt x="18372" y="5724"/>
                    <a:pt x="15107" y="2449"/>
                  </a:cubicBezTo>
                  <a:cubicBezTo>
                    <a:pt x="13469" y="816"/>
                    <a:pt x="11328" y="0"/>
                    <a:pt x="9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5538235" y="2502893"/>
              <a:ext cx="361960" cy="361960"/>
            </a:xfrm>
            <a:custGeom>
              <a:avLst/>
              <a:gdLst/>
              <a:ahLst/>
              <a:cxnLst/>
              <a:rect l="l" t="t" r="r" b="b"/>
              <a:pathLst>
                <a:path w="7269" h="7269" extrusionOk="0">
                  <a:moveTo>
                    <a:pt x="3718" y="119"/>
                  </a:moveTo>
                  <a:cubicBezTo>
                    <a:pt x="4593" y="128"/>
                    <a:pt x="5439" y="482"/>
                    <a:pt x="6078" y="1102"/>
                  </a:cubicBezTo>
                  <a:cubicBezTo>
                    <a:pt x="6108" y="1122"/>
                    <a:pt x="6127" y="1151"/>
                    <a:pt x="6157" y="1181"/>
                  </a:cubicBezTo>
                  <a:cubicBezTo>
                    <a:pt x="6777" y="1820"/>
                    <a:pt x="7121" y="2666"/>
                    <a:pt x="7140" y="3541"/>
                  </a:cubicBezTo>
                  <a:lnTo>
                    <a:pt x="7140" y="3630"/>
                  </a:lnTo>
                  <a:lnTo>
                    <a:pt x="7140" y="3659"/>
                  </a:lnTo>
                  <a:cubicBezTo>
                    <a:pt x="7131" y="4554"/>
                    <a:pt x="6786" y="5410"/>
                    <a:pt x="6177" y="6049"/>
                  </a:cubicBezTo>
                  <a:cubicBezTo>
                    <a:pt x="6147" y="6078"/>
                    <a:pt x="6118" y="6108"/>
                    <a:pt x="6098" y="6137"/>
                  </a:cubicBezTo>
                  <a:cubicBezTo>
                    <a:pt x="5459" y="6767"/>
                    <a:pt x="4603" y="7121"/>
                    <a:pt x="3708" y="7141"/>
                  </a:cubicBezTo>
                  <a:lnTo>
                    <a:pt x="3590" y="7141"/>
                  </a:lnTo>
                  <a:cubicBezTo>
                    <a:pt x="2695" y="7131"/>
                    <a:pt x="1830" y="6777"/>
                    <a:pt x="1190" y="6157"/>
                  </a:cubicBezTo>
                  <a:lnTo>
                    <a:pt x="1102" y="6069"/>
                  </a:lnTo>
                  <a:cubicBezTo>
                    <a:pt x="482" y="5429"/>
                    <a:pt x="128" y="4564"/>
                    <a:pt x="118" y="3669"/>
                  </a:cubicBezTo>
                  <a:lnTo>
                    <a:pt x="118" y="3630"/>
                  </a:lnTo>
                  <a:lnTo>
                    <a:pt x="118" y="3551"/>
                  </a:lnTo>
                  <a:cubicBezTo>
                    <a:pt x="138" y="2656"/>
                    <a:pt x="502" y="1800"/>
                    <a:pt x="1131" y="1171"/>
                  </a:cubicBezTo>
                  <a:cubicBezTo>
                    <a:pt x="1151" y="1141"/>
                    <a:pt x="1181" y="1112"/>
                    <a:pt x="1210" y="1082"/>
                  </a:cubicBezTo>
                  <a:cubicBezTo>
                    <a:pt x="1859" y="473"/>
                    <a:pt x="2705" y="128"/>
                    <a:pt x="3590" y="119"/>
                  </a:cubicBezTo>
                  <a:close/>
                  <a:moveTo>
                    <a:pt x="3590" y="0"/>
                  </a:moveTo>
                  <a:cubicBezTo>
                    <a:pt x="2675" y="10"/>
                    <a:pt x="1790" y="374"/>
                    <a:pt x="1131" y="1013"/>
                  </a:cubicBezTo>
                  <a:cubicBezTo>
                    <a:pt x="1102" y="1033"/>
                    <a:pt x="1072" y="1063"/>
                    <a:pt x="1043" y="1092"/>
                  </a:cubicBezTo>
                  <a:cubicBezTo>
                    <a:pt x="394" y="1751"/>
                    <a:pt x="20" y="2626"/>
                    <a:pt x="0" y="3551"/>
                  </a:cubicBezTo>
                  <a:lnTo>
                    <a:pt x="0" y="3630"/>
                  </a:lnTo>
                  <a:lnTo>
                    <a:pt x="0" y="3669"/>
                  </a:lnTo>
                  <a:cubicBezTo>
                    <a:pt x="10" y="4603"/>
                    <a:pt x="374" y="5488"/>
                    <a:pt x="1023" y="6157"/>
                  </a:cubicBezTo>
                  <a:lnTo>
                    <a:pt x="1112" y="6246"/>
                  </a:lnTo>
                  <a:cubicBezTo>
                    <a:pt x="1771" y="6885"/>
                    <a:pt x="2666" y="7259"/>
                    <a:pt x="3590" y="7268"/>
                  </a:cubicBezTo>
                  <a:lnTo>
                    <a:pt x="3718" y="7268"/>
                  </a:lnTo>
                  <a:cubicBezTo>
                    <a:pt x="4642" y="7249"/>
                    <a:pt x="5518" y="6875"/>
                    <a:pt x="6177" y="6226"/>
                  </a:cubicBezTo>
                  <a:cubicBezTo>
                    <a:pt x="6206" y="6196"/>
                    <a:pt x="6236" y="6167"/>
                    <a:pt x="6265" y="6137"/>
                  </a:cubicBezTo>
                  <a:cubicBezTo>
                    <a:pt x="6904" y="5478"/>
                    <a:pt x="7258" y="4593"/>
                    <a:pt x="7268" y="3669"/>
                  </a:cubicBezTo>
                  <a:lnTo>
                    <a:pt x="7268" y="3630"/>
                  </a:lnTo>
                  <a:cubicBezTo>
                    <a:pt x="7268" y="3600"/>
                    <a:pt x="7268" y="3580"/>
                    <a:pt x="7268" y="3551"/>
                  </a:cubicBezTo>
                  <a:cubicBezTo>
                    <a:pt x="7249" y="2636"/>
                    <a:pt x="6885" y="1761"/>
                    <a:pt x="6245" y="1102"/>
                  </a:cubicBezTo>
                  <a:cubicBezTo>
                    <a:pt x="6216" y="1072"/>
                    <a:pt x="6186" y="1053"/>
                    <a:pt x="6157" y="1023"/>
                  </a:cubicBezTo>
                  <a:cubicBezTo>
                    <a:pt x="5498" y="384"/>
                    <a:pt x="4623" y="20"/>
                    <a:pt x="37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304651" y="2301126"/>
              <a:ext cx="796820" cy="765250"/>
            </a:xfrm>
            <a:custGeom>
              <a:avLst/>
              <a:gdLst/>
              <a:ahLst/>
              <a:cxnLst/>
              <a:rect l="l" t="t" r="r" b="b"/>
              <a:pathLst>
                <a:path w="16002" h="15368" extrusionOk="0">
                  <a:moveTo>
                    <a:pt x="8399" y="109"/>
                  </a:moveTo>
                  <a:cubicBezTo>
                    <a:pt x="10366" y="128"/>
                    <a:pt x="12235" y="915"/>
                    <a:pt x="13631" y="2292"/>
                  </a:cubicBezTo>
                  <a:cubicBezTo>
                    <a:pt x="13661" y="2322"/>
                    <a:pt x="13680" y="2341"/>
                    <a:pt x="13710" y="2371"/>
                  </a:cubicBezTo>
                  <a:cubicBezTo>
                    <a:pt x="15087" y="3767"/>
                    <a:pt x="15864" y="5636"/>
                    <a:pt x="15893" y="7593"/>
                  </a:cubicBezTo>
                  <a:lnTo>
                    <a:pt x="15893" y="7721"/>
                  </a:lnTo>
                  <a:cubicBezTo>
                    <a:pt x="15883" y="9678"/>
                    <a:pt x="15106" y="11566"/>
                    <a:pt x="13730" y="12973"/>
                  </a:cubicBezTo>
                  <a:lnTo>
                    <a:pt x="13671" y="13032"/>
                  </a:lnTo>
                  <a:lnTo>
                    <a:pt x="13641" y="13051"/>
                  </a:lnTo>
                  <a:cubicBezTo>
                    <a:pt x="12166" y="14526"/>
                    <a:pt x="10231" y="15264"/>
                    <a:pt x="8296" y="15264"/>
                  </a:cubicBezTo>
                  <a:cubicBezTo>
                    <a:pt x="6361" y="15264"/>
                    <a:pt x="4426" y="14526"/>
                    <a:pt x="2951" y="13051"/>
                  </a:cubicBezTo>
                  <a:cubicBezTo>
                    <a:pt x="0" y="10101"/>
                    <a:pt x="0" y="5311"/>
                    <a:pt x="2951" y="2351"/>
                  </a:cubicBezTo>
                  <a:lnTo>
                    <a:pt x="2960" y="2341"/>
                  </a:lnTo>
                  <a:lnTo>
                    <a:pt x="2970" y="2331"/>
                  </a:lnTo>
                  <a:cubicBezTo>
                    <a:pt x="2990" y="2312"/>
                    <a:pt x="3010" y="2292"/>
                    <a:pt x="3039" y="2272"/>
                  </a:cubicBezTo>
                  <a:cubicBezTo>
                    <a:pt x="4436" y="896"/>
                    <a:pt x="6314" y="119"/>
                    <a:pt x="8281" y="109"/>
                  </a:cubicBezTo>
                  <a:close/>
                  <a:moveTo>
                    <a:pt x="8320" y="1"/>
                  </a:moveTo>
                  <a:cubicBezTo>
                    <a:pt x="5213" y="1"/>
                    <a:pt x="2410" y="1869"/>
                    <a:pt x="1220" y="4741"/>
                  </a:cubicBezTo>
                  <a:cubicBezTo>
                    <a:pt x="30" y="7613"/>
                    <a:pt x="689" y="10917"/>
                    <a:pt x="2882" y="13110"/>
                  </a:cubicBezTo>
                  <a:cubicBezTo>
                    <a:pt x="4349" y="14584"/>
                    <a:pt x="6315" y="15367"/>
                    <a:pt x="8318" y="15367"/>
                  </a:cubicBezTo>
                  <a:cubicBezTo>
                    <a:pt x="9308" y="15367"/>
                    <a:pt x="10308" y="15176"/>
                    <a:pt x="11261" y="14782"/>
                  </a:cubicBezTo>
                  <a:cubicBezTo>
                    <a:pt x="14133" y="13592"/>
                    <a:pt x="16001" y="10789"/>
                    <a:pt x="16001" y="7682"/>
                  </a:cubicBezTo>
                  <a:cubicBezTo>
                    <a:pt x="16001" y="3443"/>
                    <a:pt x="12559" y="10"/>
                    <a:pt x="832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666555" y="2631212"/>
              <a:ext cx="104818" cy="104818"/>
            </a:xfrm>
            <a:custGeom>
              <a:avLst/>
              <a:gdLst/>
              <a:ahLst/>
              <a:cxnLst/>
              <a:rect l="l" t="t" r="r" b="b"/>
              <a:pathLst>
                <a:path w="2105" h="2105" extrusionOk="0">
                  <a:moveTo>
                    <a:pt x="1013" y="0"/>
                  </a:moveTo>
                  <a:cubicBezTo>
                    <a:pt x="777" y="10"/>
                    <a:pt x="551" y="99"/>
                    <a:pt x="374" y="246"/>
                  </a:cubicBezTo>
                  <a:cubicBezTo>
                    <a:pt x="344" y="276"/>
                    <a:pt x="315" y="305"/>
                    <a:pt x="285" y="335"/>
                  </a:cubicBezTo>
                  <a:cubicBezTo>
                    <a:pt x="118" y="502"/>
                    <a:pt x="20" y="728"/>
                    <a:pt x="10" y="974"/>
                  </a:cubicBezTo>
                  <a:cubicBezTo>
                    <a:pt x="0" y="1003"/>
                    <a:pt x="0" y="1023"/>
                    <a:pt x="10" y="1053"/>
                  </a:cubicBezTo>
                  <a:cubicBezTo>
                    <a:pt x="10" y="1062"/>
                    <a:pt x="10" y="1082"/>
                    <a:pt x="10" y="1092"/>
                  </a:cubicBezTo>
                  <a:cubicBezTo>
                    <a:pt x="10" y="1338"/>
                    <a:pt x="108" y="1574"/>
                    <a:pt x="275" y="1751"/>
                  </a:cubicBezTo>
                  <a:cubicBezTo>
                    <a:pt x="295" y="1780"/>
                    <a:pt x="325" y="1810"/>
                    <a:pt x="354" y="1839"/>
                  </a:cubicBezTo>
                  <a:cubicBezTo>
                    <a:pt x="541" y="2006"/>
                    <a:pt x="777" y="2095"/>
                    <a:pt x="1023" y="2105"/>
                  </a:cubicBezTo>
                  <a:lnTo>
                    <a:pt x="1141" y="2105"/>
                  </a:lnTo>
                  <a:cubicBezTo>
                    <a:pt x="1377" y="2085"/>
                    <a:pt x="1603" y="1987"/>
                    <a:pt x="1780" y="1820"/>
                  </a:cubicBezTo>
                  <a:cubicBezTo>
                    <a:pt x="1810" y="1790"/>
                    <a:pt x="1839" y="1761"/>
                    <a:pt x="1859" y="1731"/>
                  </a:cubicBezTo>
                  <a:cubicBezTo>
                    <a:pt x="2016" y="1554"/>
                    <a:pt x="2105" y="1328"/>
                    <a:pt x="2105" y="1092"/>
                  </a:cubicBezTo>
                  <a:cubicBezTo>
                    <a:pt x="2105" y="1082"/>
                    <a:pt x="2105" y="1062"/>
                    <a:pt x="2105" y="1053"/>
                  </a:cubicBezTo>
                  <a:cubicBezTo>
                    <a:pt x="2105" y="1023"/>
                    <a:pt x="2105" y="1003"/>
                    <a:pt x="2105" y="974"/>
                  </a:cubicBezTo>
                  <a:cubicBezTo>
                    <a:pt x="2085" y="738"/>
                    <a:pt x="1997" y="521"/>
                    <a:pt x="1839" y="354"/>
                  </a:cubicBezTo>
                  <a:cubicBezTo>
                    <a:pt x="1819" y="325"/>
                    <a:pt x="1790" y="295"/>
                    <a:pt x="1760" y="266"/>
                  </a:cubicBezTo>
                  <a:cubicBezTo>
                    <a:pt x="1583" y="118"/>
                    <a:pt x="1367" y="20"/>
                    <a:pt x="1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716996" y="2306006"/>
              <a:ext cx="5926" cy="202815"/>
            </a:xfrm>
            <a:custGeom>
              <a:avLst/>
              <a:gdLst/>
              <a:ahLst/>
              <a:cxnLst/>
              <a:rect l="l" t="t" r="r" b="b"/>
              <a:pathLst>
                <a:path w="119" h="4073" extrusionOk="0">
                  <a:moveTo>
                    <a:pt x="0" y="1"/>
                  </a:moveTo>
                  <a:lnTo>
                    <a:pt x="0" y="4073"/>
                  </a:lnTo>
                  <a:lnTo>
                    <a:pt x="118" y="407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5716996" y="2631212"/>
              <a:ext cx="5926" cy="104818"/>
            </a:xfrm>
            <a:custGeom>
              <a:avLst/>
              <a:gdLst/>
              <a:ahLst/>
              <a:cxnLst/>
              <a:rect l="l" t="t" r="r" b="b"/>
              <a:pathLst>
                <a:path w="119" h="2105" extrusionOk="0">
                  <a:moveTo>
                    <a:pt x="0" y="0"/>
                  </a:moveTo>
                  <a:lnTo>
                    <a:pt x="0" y="2105"/>
                  </a:lnTo>
                  <a:lnTo>
                    <a:pt x="118" y="210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5716996" y="2858423"/>
              <a:ext cx="5926" cy="200823"/>
            </a:xfrm>
            <a:custGeom>
              <a:avLst/>
              <a:gdLst/>
              <a:ahLst/>
              <a:cxnLst/>
              <a:rect l="l" t="t" r="r" b="b"/>
              <a:pathLst>
                <a:path w="119" h="4033" extrusionOk="0">
                  <a:moveTo>
                    <a:pt x="118" y="1"/>
                  </a:moveTo>
                  <a:cubicBezTo>
                    <a:pt x="98" y="10"/>
                    <a:pt x="69" y="10"/>
                    <a:pt x="39" y="10"/>
                  </a:cubicBezTo>
                  <a:lnTo>
                    <a:pt x="0" y="10"/>
                  </a:lnTo>
                  <a:lnTo>
                    <a:pt x="0" y="4033"/>
                  </a:lnTo>
                  <a:lnTo>
                    <a:pt x="118" y="403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451544" y="2805044"/>
              <a:ext cx="145999" cy="145999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853" y="1"/>
                  </a:moveTo>
                  <a:lnTo>
                    <a:pt x="1" y="2843"/>
                  </a:lnTo>
                  <a:lnTo>
                    <a:pt x="89" y="2931"/>
                  </a:lnTo>
                  <a:lnTo>
                    <a:pt x="2931" y="89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5679750" y="2644408"/>
              <a:ext cx="78427" cy="78427"/>
            </a:xfrm>
            <a:custGeom>
              <a:avLst/>
              <a:gdLst/>
              <a:ahLst/>
              <a:cxnLst/>
              <a:rect l="l" t="t" r="r" b="b"/>
              <a:pathLst>
                <a:path w="1575" h="1575" extrusionOk="0">
                  <a:moveTo>
                    <a:pt x="1495" y="1"/>
                  </a:moveTo>
                  <a:lnTo>
                    <a:pt x="866" y="630"/>
                  </a:lnTo>
                  <a:lnTo>
                    <a:pt x="807" y="689"/>
                  </a:lnTo>
                  <a:lnTo>
                    <a:pt x="787" y="709"/>
                  </a:lnTo>
                  <a:lnTo>
                    <a:pt x="748" y="738"/>
                  </a:lnTo>
                  <a:lnTo>
                    <a:pt x="669" y="827"/>
                  </a:lnTo>
                  <a:lnTo>
                    <a:pt x="1" y="1486"/>
                  </a:lnTo>
                  <a:cubicBezTo>
                    <a:pt x="30" y="1515"/>
                    <a:pt x="60" y="1545"/>
                    <a:pt x="89" y="1574"/>
                  </a:cubicBezTo>
                  <a:lnTo>
                    <a:pt x="866" y="797"/>
                  </a:lnTo>
                  <a:lnTo>
                    <a:pt x="896" y="768"/>
                  </a:lnTo>
                  <a:lnTo>
                    <a:pt x="1574" y="89"/>
                  </a:lnTo>
                  <a:cubicBezTo>
                    <a:pt x="1545" y="60"/>
                    <a:pt x="1525" y="30"/>
                    <a:pt x="1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840386" y="2414259"/>
              <a:ext cx="147941" cy="147941"/>
            </a:xfrm>
            <a:custGeom>
              <a:avLst/>
              <a:gdLst/>
              <a:ahLst/>
              <a:cxnLst/>
              <a:rect l="l" t="t" r="r" b="b"/>
              <a:pathLst>
                <a:path w="2971" h="2971" extrusionOk="0">
                  <a:moveTo>
                    <a:pt x="2892" y="0"/>
                  </a:moveTo>
                  <a:lnTo>
                    <a:pt x="89" y="2803"/>
                  </a:lnTo>
                  <a:lnTo>
                    <a:pt x="0" y="2882"/>
                  </a:lnTo>
                  <a:cubicBezTo>
                    <a:pt x="30" y="2911"/>
                    <a:pt x="59" y="2941"/>
                    <a:pt x="89" y="2970"/>
                  </a:cubicBezTo>
                  <a:lnTo>
                    <a:pt x="177" y="2882"/>
                  </a:lnTo>
                  <a:lnTo>
                    <a:pt x="2951" y="109"/>
                  </a:lnTo>
                  <a:lnTo>
                    <a:pt x="2971" y="89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5343341" y="2679662"/>
              <a:ext cx="201321" cy="5926"/>
            </a:xfrm>
            <a:custGeom>
              <a:avLst/>
              <a:gdLst/>
              <a:ahLst/>
              <a:cxnLst/>
              <a:rect l="l" t="t" r="r" b="b"/>
              <a:pathLst>
                <a:path w="4043" h="119" extrusionOk="0">
                  <a:moveTo>
                    <a:pt x="0" y="1"/>
                  </a:moveTo>
                  <a:lnTo>
                    <a:pt x="0" y="119"/>
                  </a:lnTo>
                  <a:lnTo>
                    <a:pt x="4042" y="119"/>
                  </a:lnTo>
                  <a:lnTo>
                    <a:pt x="4042" y="80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5666555" y="2679662"/>
              <a:ext cx="104818" cy="5926"/>
            </a:xfrm>
            <a:custGeom>
              <a:avLst/>
              <a:gdLst/>
              <a:ahLst/>
              <a:cxnLst/>
              <a:rect l="l" t="t" r="r" b="b"/>
              <a:pathLst>
                <a:path w="2105" h="119" extrusionOk="0">
                  <a:moveTo>
                    <a:pt x="10" y="1"/>
                  </a:moveTo>
                  <a:cubicBezTo>
                    <a:pt x="0" y="30"/>
                    <a:pt x="0" y="50"/>
                    <a:pt x="10" y="80"/>
                  </a:cubicBezTo>
                  <a:cubicBezTo>
                    <a:pt x="0" y="89"/>
                    <a:pt x="0" y="109"/>
                    <a:pt x="10" y="119"/>
                  </a:cubicBezTo>
                  <a:lnTo>
                    <a:pt x="2105" y="119"/>
                  </a:lnTo>
                  <a:cubicBezTo>
                    <a:pt x="2105" y="109"/>
                    <a:pt x="2105" y="89"/>
                    <a:pt x="2105" y="80"/>
                  </a:cubicBezTo>
                  <a:lnTo>
                    <a:pt x="2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5894263" y="2679662"/>
              <a:ext cx="202317" cy="5926"/>
            </a:xfrm>
            <a:custGeom>
              <a:avLst/>
              <a:gdLst/>
              <a:ahLst/>
              <a:cxnLst/>
              <a:rect l="l" t="t" r="r" b="b"/>
              <a:pathLst>
                <a:path w="4063" h="119" extrusionOk="0">
                  <a:moveTo>
                    <a:pt x="0" y="1"/>
                  </a:moveTo>
                  <a:lnTo>
                    <a:pt x="0" y="89"/>
                  </a:lnTo>
                  <a:lnTo>
                    <a:pt x="0" y="119"/>
                  </a:lnTo>
                  <a:lnTo>
                    <a:pt x="4062" y="119"/>
                  </a:lnTo>
                  <a:lnTo>
                    <a:pt x="406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451544" y="2414259"/>
              <a:ext cx="146995" cy="146945"/>
            </a:xfrm>
            <a:custGeom>
              <a:avLst/>
              <a:gdLst/>
              <a:ahLst/>
              <a:cxnLst/>
              <a:rect l="l" t="t" r="r" b="b"/>
              <a:pathLst>
                <a:path w="2952" h="2951" extrusionOk="0">
                  <a:moveTo>
                    <a:pt x="89" y="0"/>
                  </a:moveTo>
                  <a:lnTo>
                    <a:pt x="30" y="59"/>
                  </a:lnTo>
                  <a:lnTo>
                    <a:pt x="10" y="79"/>
                  </a:lnTo>
                  <a:lnTo>
                    <a:pt x="1" y="89"/>
                  </a:lnTo>
                  <a:lnTo>
                    <a:pt x="2863" y="2951"/>
                  </a:lnTo>
                  <a:cubicBezTo>
                    <a:pt x="2892" y="2921"/>
                    <a:pt x="2922" y="2892"/>
                    <a:pt x="2951" y="2862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5680746" y="2643462"/>
              <a:ext cx="78377" cy="7837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89" y="0"/>
                  </a:moveTo>
                  <a:cubicBezTo>
                    <a:pt x="59" y="30"/>
                    <a:pt x="30" y="59"/>
                    <a:pt x="0" y="89"/>
                  </a:cubicBezTo>
                  <a:lnTo>
                    <a:pt x="640" y="728"/>
                  </a:lnTo>
                  <a:lnTo>
                    <a:pt x="708" y="787"/>
                  </a:lnTo>
                  <a:lnTo>
                    <a:pt x="728" y="816"/>
                  </a:lnTo>
                  <a:lnTo>
                    <a:pt x="767" y="846"/>
                  </a:lnTo>
                  <a:lnTo>
                    <a:pt x="787" y="875"/>
                  </a:lnTo>
                  <a:lnTo>
                    <a:pt x="846" y="934"/>
                  </a:lnTo>
                  <a:lnTo>
                    <a:pt x="1495" y="1574"/>
                  </a:lnTo>
                  <a:cubicBezTo>
                    <a:pt x="1515" y="1544"/>
                    <a:pt x="1544" y="1515"/>
                    <a:pt x="1574" y="148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841830" y="2804048"/>
              <a:ext cx="146497" cy="146995"/>
            </a:xfrm>
            <a:custGeom>
              <a:avLst/>
              <a:gdLst/>
              <a:ahLst/>
              <a:cxnLst/>
              <a:rect l="l" t="t" r="r" b="b"/>
              <a:pathLst>
                <a:path w="2942" h="2952" extrusionOk="0">
                  <a:moveTo>
                    <a:pt x="80" y="1"/>
                  </a:moveTo>
                  <a:cubicBezTo>
                    <a:pt x="50" y="30"/>
                    <a:pt x="21" y="60"/>
                    <a:pt x="1" y="89"/>
                  </a:cubicBezTo>
                  <a:lnTo>
                    <a:pt x="2863" y="2951"/>
                  </a:lnTo>
                  <a:lnTo>
                    <a:pt x="2883" y="2932"/>
                  </a:lnTo>
                  <a:lnTo>
                    <a:pt x="2942" y="287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034284" y="1889278"/>
              <a:ext cx="556409" cy="955964"/>
            </a:xfrm>
            <a:custGeom>
              <a:avLst/>
              <a:gdLst/>
              <a:ahLst/>
              <a:cxnLst/>
              <a:rect l="l" t="t" r="r" b="b"/>
              <a:pathLst>
                <a:path w="11174" h="19198" extrusionOk="0">
                  <a:moveTo>
                    <a:pt x="493" y="1"/>
                  </a:moveTo>
                  <a:cubicBezTo>
                    <a:pt x="217" y="1"/>
                    <a:pt x="1" y="227"/>
                    <a:pt x="1" y="502"/>
                  </a:cubicBezTo>
                  <a:lnTo>
                    <a:pt x="1" y="18696"/>
                  </a:lnTo>
                  <a:cubicBezTo>
                    <a:pt x="1" y="18972"/>
                    <a:pt x="217" y="19198"/>
                    <a:pt x="493" y="19198"/>
                  </a:cubicBezTo>
                  <a:lnTo>
                    <a:pt x="9531" y="19198"/>
                  </a:lnTo>
                  <a:lnTo>
                    <a:pt x="10898" y="17890"/>
                  </a:lnTo>
                  <a:cubicBezTo>
                    <a:pt x="11173" y="17890"/>
                    <a:pt x="10770" y="16356"/>
                    <a:pt x="10770" y="16080"/>
                  </a:cubicBezTo>
                  <a:lnTo>
                    <a:pt x="10967" y="4387"/>
                  </a:lnTo>
                  <a:cubicBezTo>
                    <a:pt x="10967" y="4111"/>
                    <a:pt x="11045" y="1938"/>
                    <a:pt x="10770" y="1938"/>
                  </a:cubicBezTo>
                  <a:lnTo>
                    <a:pt x="9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508822" y="1889278"/>
              <a:ext cx="126927" cy="955516"/>
            </a:xfrm>
            <a:custGeom>
              <a:avLst/>
              <a:gdLst/>
              <a:ahLst/>
              <a:cxnLst/>
              <a:rect l="l" t="t" r="r" b="b"/>
              <a:pathLst>
                <a:path w="2549" h="19189" extrusionOk="0">
                  <a:moveTo>
                    <a:pt x="1" y="1"/>
                  </a:moveTo>
                  <a:lnTo>
                    <a:pt x="1" y="19188"/>
                  </a:lnTo>
                  <a:lnTo>
                    <a:pt x="2056" y="19188"/>
                  </a:lnTo>
                  <a:cubicBezTo>
                    <a:pt x="2332" y="19188"/>
                    <a:pt x="2548" y="18972"/>
                    <a:pt x="2548" y="18696"/>
                  </a:cubicBezTo>
                  <a:lnTo>
                    <a:pt x="2548" y="502"/>
                  </a:lnTo>
                  <a:cubicBezTo>
                    <a:pt x="2548" y="227"/>
                    <a:pt x="2322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395242" y="2196309"/>
              <a:ext cx="466729" cy="191561"/>
            </a:xfrm>
            <a:custGeom>
              <a:avLst/>
              <a:gdLst/>
              <a:ahLst/>
              <a:cxnLst/>
              <a:rect l="l" t="t" r="r" b="b"/>
              <a:pathLst>
                <a:path w="9373" h="3847" extrusionOk="0">
                  <a:moveTo>
                    <a:pt x="0" y="1"/>
                  </a:moveTo>
                  <a:lnTo>
                    <a:pt x="0" y="3846"/>
                  </a:lnTo>
                  <a:lnTo>
                    <a:pt x="9373" y="3846"/>
                  </a:lnTo>
                  <a:lnTo>
                    <a:pt x="8930" y="1820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820285" y="2196309"/>
              <a:ext cx="41678" cy="191561"/>
            </a:xfrm>
            <a:custGeom>
              <a:avLst/>
              <a:gdLst/>
              <a:ahLst/>
              <a:cxnLst/>
              <a:rect l="l" t="t" r="r" b="b"/>
              <a:pathLst>
                <a:path w="837" h="3847" extrusionOk="0">
                  <a:moveTo>
                    <a:pt x="837" y="1"/>
                  </a:moveTo>
                  <a:cubicBezTo>
                    <a:pt x="837" y="1"/>
                    <a:pt x="188" y="316"/>
                    <a:pt x="60" y="1653"/>
                  </a:cubicBezTo>
                  <a:cubicBezTo>
                    <a:pt x="1" y="2460"/>
                    <a:pt x="276" y="3256"/>
                    <a:pt x="837" y="3846"/>
                  </a:cubicBez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6366810" y="2189986"/>
              <a:ext cx="148439" cy="202765"/>
            </a:xfrm>
            <a:custGeom>
              <a:avLst/>
              <a:gdLst/>
              <a:ahLst/>
              <a:cxnLst/>
              <a:rect l="l" t="t" r="r" b="b"/>
              <a:pathLst>
                <a:path w="2981" h="4072" extrusionOk="0">
                  <a:moveTo>
                    <a:pt x="2105" y="0"/>
                  </a:moveTo>
                  <a:cubicBezTo>
                    <a:pt x="1525" y="0"/>
                    <a:pt x="965" y="246"/>
                    <a:pt x="571" y="669"/>
                  </a:cubicBezTo>
                  <a:cubicBezTo>
                    <a:pt x="188" y="1072"/>
                    <a:pt x="1" y="1623"/>
                    <a:pt x="40" y="2183"/>
                  </a:cubicBezTo>
                  <a:lnTo>
                    <a:pt x="40" y="2242"/>
                  </a:lnTo>
                  <a:cubicBezTo>
                    <a:pt x="158" y="3285"/>
                    <a:pt x="1043" y="4072"/>
                    <a:pt x="2096" y="4072"/>
                  </a:cubicBezTo>
                  <a:lnTo>
                    <a:pt x="2892" y="4072"/>
                  </a:lnTo>
                  <a:cubicBezTo>
                    <a:pt x="2978" y="4072"/>
                    <a:pt x="2981" y="3943"/>
                    <a:pt x="2901" y="3943"/>
                  </a:cubicBezTo>
                  <a:cubicBezTo>
                    <a:pt x="2898" y="3943"/>
                    <a:pt x="2895" y="3943"/>
                    <a:pt x="2892" y="3944"/>
                  </a:cubicBezTo>
                  <a:lnTo>
                    <a:pt x="2096" y="3944"/>
                  </a:lnTo>
                  <a:cubicBezTo>
                    <a:pt x="1102" y="3944"/>
                    <a:pt x="276" y="3206"/>
                    <a:pt x="168" y="2223"/>
                  </a:cubicBezTo>
                  <a:lnTo>
                    <a:pt x="168" y="2174"/>
                  </a:lnTo>
                  <a:cubicBezTo>
                    <a:pt x="129" y="1652"/>
                    <a:pt x="306" y="1141"/>
                    <a:pt x="670" y="757"/>
                  </a:cubicBezTo>
                  <a:cubicBezTo>
                    <a:pt x="1033" y="354"/>
                    <a:pt x="1555" y="128"/>
                    <a:pt x="2105" y="128"/>
                  </a:cubicBezTo>
                  <a:lnTo>
                    <a:pt x="2833" y="128"/>
                  </a:lnTo>
                  <a:cubicBezTo>
                    <a:pt x="2873" y="128"/>
                    <a:pt x="2902" y="98"/>
                    <a:pt x="2902" y="69"/>
                  </a:cubicBezTo>
                  <a:cubicBezTo>
                    <a:pt x="2902" y="30"/>
                    <a:pt x="2873" y="0"/>
                    <a:pt x="28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6746838" y="2196807"/>
              <a:ext cx="41678" cy="191063"/>
            </a:xfrm>
            <a:custGeom>
              <a:avLst/>
              <a:gdLst/>
              <a:ahLst/>
              <a:cxnLst/>
              <a:rect l="l" t="t" r="r" b="b"/>
              <a:pathLst>
                <a:path w="837" h="3837" extrusionOk="0">
                  <a:moveTo>
                    <a:pt x="679" y="1"/>
                  </a:moveTo>
                  <a:cubicBezTo>
                    <a:pt x="601" y="119"/>
                    <a:pt x="532" y="256"/>
                    <a:pt x="473" y="394"/>
                  </a:cubicBezTo>
                  <a:cubicBezTo>
                    <a:pt x="1" y="1496"/>
                    <a:pt x="1" y="2735"/>
                    <a:pt x="463" y="3836"/>
                  </a:cubicBezTo>
                  <a:lnTo>
                    <a:pt x="601" y="3836"/>
                  </a:lnTo>
                  <a:cubicBezTo>
                    <a:pt x="128" y="2755"/>
                    <a:pt x="128" y="1525"/>
                    <a:pt x="591" y="443"/>
                  </a:cubicBezTo>
                  <a:cubicBezTo>
                    <a:pt x="660" y="286"/>
                    <a:pt x="738" y="138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6205228" y="2034727"/>
              <a:ext cx="118562" cy="101632"/>
            </a:xfrm>
            <a:custGeom>
              <a:avLst/>
              <a:gdLst/>
              <a:ahLst/>
              <a:cxnLst/>
              <a:rect l="l" t="t" r="r" b="b"/>
              <a:pathLst>
                <a:path w="2381" h="2041" extrusionOk="0">
                  <a:moveTo>
                    <a:pt x="1361" y="131"/>
                  </a:moveTo>
                  <a:cubicBezTo>
                    <a:pt x="1817" y="131"/>
                    <a:pt x="2253" y="485"/>
                    <a:pt x="2253" y="1023"/>
                  </a:cubicBezTo>
                  <a:cubicBezTo>
                    <a:pt x="2253" y="1515"/>
                    <a:pt x="1859" y="1908"/>
                    <a:pt x="1367" y="1908"/>
                  </a:cubicBezTo>
                  <a:cubicBezTo>
                    <a:pt x="571" y="1908"/>
                    <a:pt x="177" y="954"/>
                    <a:pt x="738" y="394"/>
                  </a:cubicBezTo>
                  <a:cubicBezTo>
                    <a:pt x="920" y="212"/>
                    <a:pt x="1143" y="131"/>
                    <a:pt x="1361" y="131"/>
                  </a:cubicBezTo>
                  <a:close/>
                  <a:moveTo>
                    <a:pt x="1367" y="0"/>
                  </a:moveTo>
                  <a:cubicBezTo>
                    <a:pt x="463" y="0"/>
                    <a:pt x="0" y="1102"/>
                    <a:pt x="649" y="1741"/>
                  </a:cubicBezTo>
                  <a:cubicBezTo>
                    <a:pt x="856" y="1948"/>
                    <a:pt x="1110" y="2041"/>
                    <a:pt x="1359" y="2041"/>
                  </a:cubicBezTo>
                  <a:cubicBezTo>
                    <a:pt x="1881" y="2041"/>
                    <a:pt x="2380" y="1635"/>
                    <a:pt x="2380" y="1023"/>
                  </a:cubicBezTo>
                  <a:cubicBezTo>
                    <a:pt x="2380" y="463"/>
                    <a:pt x="1928" y="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6169475" y="2479888"/>
              <a:ext cx="181254" cy="154962"/>
            </a:xfrm>
            <a:custGeom>
              <a:avLst/>
              <a:gdLst/>
              <a:ahLst/>
              <a:cxnLst/>
              <a:rect l="l" t="t" r="r" b="b"/>
              <a:pathLst>
                <a:path w="3640" h="3112" extrusionOk="0">
                  <a:moveTo>
                    <a:pt x="2075" y="117"/>
                  </a:moveTo>
                  <a:cubicBezTo>
                    <a:pt x="2810" y="117"/>
                    <a:pt x="3511" y="689"/>
                    <a:pt x="3511" y="1554"/>
                  </a:cubicBezTo>
                  <a:cubicBezTo>
                    <a:pt x="3511" y="2341"/>
                    <a:pt x="2872" y="2980"/>
                    <a:pt x="2085" y="2980"/>
                  </a:cubicBezTo>
                  <a:cubicBezTo>
                    <a:pt x="807" y="2980"/>
                    <a:pt x="168" y="1436"/>
                    <a:pt x="1072" y="541"/>
                  </a:cubicBezTo>
                  <a:cubicBezTo>
                    <a:pt x="1365" y="248"/>
                    <a:pt x="1724" y="117"/>
                    <a:pt x="2075" y="117"/>
                  </a:cubicBezTo>
                  <a:close/>
                  <a:moveTo>
                    <a:pt x="2085" y="0"/>
                  </a:moveTo>
                  <a:cubicBezTo>
                    <a:pt x="699" y="0"/>
                    <a:pt x="0" y="1672"/>
                    <a:pt x="984" y="2656"/>
                  </a:cubicBezTo>
                  <a:cubicBezTo>
                    <a:pt x="1302" y="2970"/>
                    <a:pt x="1691" y="3111"/>
                    <a:pt x="2073" y="3111"/>
                  </a:cubicBezTo>
                  <a:cubicBezTo>
                    <a:pt x="2873" y="3111"/>
                    <a:pt x="3639" y="2493"/>
                    <a:pt x="3639" y="1554"/>
                  </a:cubicBezTo>
                  <a:cubicBezTo>
                    <a:pt x="3639" y="689"/>
                    <a:pt x="2941" y="0"/>
                    <a:pt x="2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6129300" y="2844800"/>
              <a:ext cx="142549" cy="785006"/>
            </a:xfrm>
            <a:custGeom>
              <a:avLst/>
              <a:gdLst/>
              <a:ahLst/>
              <a:cxnLst/>
              <a:rect l="l" t="t" r="r" b="b"/>
              <a:pathLst>
                <a:path w="2863" h="16779" extrusionOk="0">
                  <a:moveTo>
                    <a:pt x="1" y="0"/>
                  </a:moveTo>
                  <a:lnTo>
                    <a:pt x="1" y="16778"/>
                  </a:lnTo>
                  <a:lnTo>
                    <a:pt x="2863" y="16778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5730690" y="3481349"/>
              <a:ext cx="938835" cy="162630"/>
            </a:xfrm>
            <a:custGeom>
              <a:avLst/>
              <a:gdLst/>
              <a:ahLst/>
              <a:cxnLst/>
              <a:rect l="l" t="t" r="r" b="b"/>
              <a:pathLst>
                <a:path w="18854" h="3266" extrusionOk="0">
                  <a:moveTo>
                    <a:pt x="8212" y="0"/>
                  </a:moveTo>
                  <a:lnTo>
                    <a:pt x="4" y="3264"/>
                  </a:lnTo>
                  <a:lnTo>
                    <a:pt x="4" y="3264"/>
                  </a:lnTo>
                  <a:cubicBezTo>
                    <a:pt x="286" y="3196"/>
                    <a:pt x="18854" y="3177"/>
                    <a:pt x="18854" y="3177"/>
                  </a:cubicBezTo>
                  <a:lnTo>
                    <a:pt x="10592" y="0"/>
                  </a:lnTo>
                  <a:close/>
                  <a:moveTo>
                    <a:pt x="4" y="3264"/>
                  </a:moveTo>
                  <a:lnTo>
                    <a:pt x="4" y="3264"/>
                  </a:lnTo>
                  <a:cubicBezTo>
                    <a:pt x="2" y="3265"/>
                    <a:pt x="1" y="3265"/>
                    <a:pt x="0" y="3265"/>
                  </a:cubicBezTo>
                  <a:lnTo>
                    <a:pt x="4" y="32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6954978" y="3504354"/>
              <a:ext cx="407970" cy="371272"/>
            </a:xfrm>
            <a:custGeom>
              <a:avLst/>
              <a:gdLst/>
              <a:ahLst/>
              <a:cxnLst/>
              <a:rect l="l" t="t" r="r" b="b"/>
              <a:pathLst>
                <a:path w="8193" h="7456" extrusionOk="0">
                  <a:moveTo>
                    <a:pt x="4093" y="1"/>
                  </a:moveTo>
                  <a:cubicBezTo>
                    <a:pt x="3138" y="1"/>
                    <a:pt x="2184" y="364"/>
                    <a:pt x="1456" y="1092"/>
                  </a:cubicBezTo>
                  <a:cubicBezTo>
                    <a:pt x="0" y="2548"/>
                    <a:pt x="0" y="4908"/>
                    <a:pt x="1456" y="6364"/>
                  </a:cubicBezTo>
                  <a:cubicBezTo>
                    <a:pt x="2184" y="7091"/>
                    <a:pt x="3138" y="7455"/>
                    <a:pt x="4093" y="7455"/>
                  </a:cubicBezTo>
                  <a:cubicBezTo>
                    <a:pt x="5048" y="7455"/>
                    <a:pt x="6005" y="7091"/>
                    <a:pt x="6737" y="6364"/>
                  </a:cubicBezTo>
                  <a:cubicBezTo>
                    <a:pt x="8193" y="4908"/>
                    <a:pt x="8193" y="2548"/>
                    <a:pt x="6737" y="1092"/>
                  </a:cubicBezTo>
                  <a:cubicBezTo>
                    <a:pt x="6005" y="364"/>
                    <a:pt x="5048" y="1"/>
                    <a:pt x="40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6553388" y="3363337"/>
              <a:ext cx="730244" cy="262021"/>
            </a:xfrm>
            <a:custGeom>
              <a:avLst/>
              <a:gdLst/>
              <a:ahLst/>
              <a:cxnLst/>
              <a:rect l="l" t="t" r="r" b="b"/>
              <a:pathLst>
                <a:path w="14665" h="5262" fill="none" extrusionOk="0">
                  <a:moveTo>
                    <a:pt x="1250" y="167"/>
                  </a:moveTo>
                  <a:cubicBezTo>
                    <a:pt x="1" y="1603"/>
                    <a:pt x="916" y="3846"/>
                    <a:pt x="2814" y="4003"/>
                  </a:cubicBezTo>
                  <a:cubicBezTo>
                    <a:pt x="4200" y="4111"/>
                    <a:pt x="5459" y="2862"/>
                    <a:pt x="5597" y="1475"/>
                  </a:cubicBezTo>
                  <a:cubicBezTo>
                    <a:pt x="5636" y="1131"/>
                    <a:pt x="5607" y="767"/>
                    <a:pt x="5420" y="472"/>
                  </a:cubicBezTo>
                  <a:cubicBezTo>
                    <a:pt x="5233" y="187"/>
                    <a:pt x="4849" y="0"/>
                    <a:pt x="4525" y="118"/>
                  </a:cubicBezTo>
                  <a:cubicBezTo>
                    <a:pt x="4230" y="236"/>
                    <a:pt x="4072" y="561"/>
                    <a:pt x="3994" y="875"/>
                  </a:cubicBezTo>
                  <a:cubicBezTo>
                    <a:pt x="3551" y="2537"/>
                    <a:pt x="4692" y="4455"/>
                    <a:pt x="6364" y="4858"/>
                  </a:cubicBezTo>
                  <a:cubicBezTo>
                    <a:pt x="8046" y="5262"/>
                    <a:pt x="9934" y="4072"/>
                    <a:pt x="10288" y="2380"/>
                  </a:cubicBezTo>
                  <a:cubicBezTo>
                    <a:pt x="10396" y="1987"/>
                    <a:pt x="10367" y="1564"/>
                    <a:pt x="10209" y="1180"/>
                  </a:cubicBezTo>
                  <a:cubicBezTo>
                    <a:pt x="10032" y="816"/>
                    <a:pt x="9659" y="521"/>
                    <a:pt x="9246" y="551"/>
                  </a:cubicBezTo>
                  <a:cubicBezTo>
                    <a:pt x="8793" y="571"/>
                    <a:pt x="8429" y="984"/>
                    <a:pt x="8341" y="1436"/>
                  </a:cubicBezTo>
                  <a:cubicBezTo>
                    <a:pt x="8252" y="1879"/>
                    <a:pt x="8400" y="2341"/>
                    <a:pt x="8636" y="2734"/>
                  </a:cubicBezTo>
                  <a:cubicBezTo>
                    <a:pt x="9305" y="3885"/>
                    <a:pt x="10613" y="4514"/>
                    <a:pt x="11940" y="4327"/>
                  </a:cubicBezTo>
                  <a:cubicBezTo>
                    <a:pt x="13258" y="4141"/>
                    <a:pt x="14340" y="3167"/>
                    <a:pt x="14665" y="1879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6241926" y="1222284"/>
              <a:ext cx="693047" cy="264511"/>
            </a:xfrm>
            <a:custGeom>
              <a:avLst/>
              <a:gdLst/>
              <a:ahLst/>
              <a:cxnLst/>
              <a:rect l="l" t="t" r="r" b="b"/>
              <a:pathLst>
                <a:path w="13918" h="5312" fill="none" extrusionOk="0">
                  <a:moveTo>
                    <a:pt x="444" y="5311"/>
                  </a:moveTo>
                  <a:cubicBezTo>
                    <a:pt x="1" y="4259"/>
                    <a:pt x="178" y="2961"/>
                    <a:pt x="935" y="2115"/>
                  </a:cubicBezTo>
                  <a:cubicBezTo>
                    <a:pt x="1683" y="1259"/>
                    <a:pt x="3001" y="935"/>
                    <a:pt x="4033" y="1397"/>
                  </a:cubicBezTo>
                  <a:cubicBezTo>
                    <a:pt x="5076" y="1869"/>
                    <a:pt x="5715" y="3118"/>
                    <a:pt x="5410" y="4220"/>
                  </a:cubicBezTo>
                  <a:cubicBezTo>
                    <a:pt x="5381" y="4338"/>
                    <a:pt x="5331" y="4456"/>
                    <a:pt x="5253" y="4564"/>
                  </a:cubicBezTo>
                  <a:cubicBezTo>
                    <a:pt x="4909" y="4997"/>
                    <a:pt x="4112" y="4672"/>
                    <a:pt x="3964" y="4131"/>
                  </a:cubicBezTo>
                  <a:cubicBezTo>
                    <a:pt x="3817" y="3590"/>
                    <a:pt x="4102" y="3030"/>
                    <a:pt x="4446" y="2577"/>
                  </a:cubicBezTo>
                  <a:cubicBezTo>
                    <a:pt x="4928" y="1948"/>
                    <a:pt x="5548" y="1397"/>
                    <a:pt x="6295" y="1122"/>
                  </a:cubicBezTo>
                  <a:cubicBezTo>
                    <a:pt x="7043" y="846"/>
                    <a:pt x="7928" y="896"/>
                    <a:pt x="8587" y="1348"/>
                  </a:cubicBezTo>
                  <a:cubicBezTo>
                    <a:pt x="9275" y="1840"/>
                    <a:pt x="9600" y="2705"/>
                    <a:pt x="9708" y="3541"/>
                  </a:cubicBezTo>
                  <a:cubicBezTo>
                    <a:pt x="9777" y="4102"/>
                    <a:pt x="9669" y="4810"/>
                    <a:pt x="9128" y="4977"/>
                  </a:cubicBezTo>
                  <a:cubicBezTo>
                    <a:pt x="8705" y="5105"/>
                    <a:pt x="8243" y="4761"/>
                    <a:pt x="8115" y="4338"/>
                  </a:cubicBezTo>
                  <a:cubicBezTo>
                    <a:pt x="7977" y="3905"/>
                    <a:pt x="8105" y="3443"/>
                    <a:pt x="8292" y="3040"/>
                  </a:cubicBezTo>
                  <a:cubicBezTo>
                    <a:pt x="9216" y="1023"/>
                    <a:pt x="11881" y="1"/>
                    <a:pt x="13917" y="886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0"/>
          <p:cNvGrpSpPr/>
          <p:nvPr/>
        </p:nvGrpSpPr>
        <p:grpSpPr>
          <a:xfrm>
            <a:off x="257577" y="4164479"/>
            <a:ext cx="1299031" cy="763082"/>
            <a:chOff x="3285175" y="1554625"/>
            <a:chExt cx="1458275" cy="856625"/>
          </a:xfrm>
        </p:grpSpPr>
        <p:sp>
          <p:nvSpPr>
            <p:cNvPr id="894" name="Google Shape;894;p3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779;p29">
            <a:extLst>
              <a:ext uri="{FF2B5EF4-FFF2-40B4-BE49-F238E27FC236}">
                <a16:creationId xmlns:a16="http://schemas.microsoft.com/office/drawing/2014/main" id="{F0F9BF2E-62DF-3255-6485-6E10216B0815}"/>
              </a:ext>
            </a:extLst>
          </p:cNvPr>
          <p:cNvSpPr txBox="1">
            <a:spLocks/>
          </p:cNvSpPr>
          <p:nvPr/>
        </p:nvSpPr>
        <p:spPr>
          <a:xfrm>
            <a:off x="8504222" y="4636637"/>
            <a:ext cx="70252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30"/>
          <p:cNvGrpSpPr/>
          <p:nvPr/>
        </p:nvGrpSpPr>
        <p:grpSpPr>
          <a:xfrm>
            <a:off x="257577" y="4164479"/>
            <a:ext cx="1299031" cy="763082"/>
            <a:chOff x="3285175" y="1554625"/>
            <a:chExt cx="1458275" cy="856625"/>
          </a:xfrm>
        </p:grpSpPr>
        <p:sp>
          <p:nvSpPr>
            <p:cNvPr id="894" name="Google Shape;894;p3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748196" y="1325366"/>
            <a:ext cx="4992582" cy="3163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Dataset: </a:t>
            </a:r>
            <a:r>
              <a:rPr lang="cs-CZ" sz="1800" dirty="0">
                <a:solidFill>
                  <a:schemeClr val="lt2"/>
                </a:solidFill>
              </a:rPr>
              <a:t>Movies</a:t>
            </a:r>
            <a:endParaRPr lang="cs-CZ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>
                <a:solidFill>
                  <a:schemeClr val="lt2"/>
                </a:solidFill>
              </a:rPr>
              <a:t>  - Listwise deletion of missing values from columns: released country, released day of week, writer, rating, star, country, company</a:t>
            </a:r>
            <a:endParaRPr lang="cs-CZ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cs-CZ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Dataset: Oscars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>
                <a:solidFill>
                  <a:schemeClr val="lt2"/>
                </a:solidFill>
              </a:rPr>
              <a:t>  - Movies after 1980 (incl.)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  - Column „Award“ does not contain words: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    - Award,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    - Memorial, 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800" dirty="0"/>
              <a:t>    - Medal</a:t>
            </a: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7677" y="236504"/>
            <a:ext cx="7704000" cy="1002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 dirty="0"/>
              <a:t>Data filtering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847" name="Google Shape;847;p30"/>
          <p:cNvGrpSpPr/>
          <p:nvPr/>
        </p:nvGrpSpPr>
        <p:grpSpPr>
          <a:xfrm>
            <a:off x="5459150" y="1242100"/>
            <a:ext cx="2964844" cy="2815459"/>
            <a:chOff x="5171900" y="1164025"/>
            <a:chExt cx="2964844" cy="2815459"/>
          </a:xfrm>
        </p:grpSpPr>
        <p:sp>
          <p:nvSpPr>
            <p:cNvPr id="848" name="Google Shape;848;p30"/>
            <p:cNvSpPr/>
            <p:nvPr/>
          </p:nvSpPr>
          <p:spPr>
            <a:xfrm>
              <a:off x="5171900" y="1164025"/>
              <a:ext cx="2964844" cy="2815459"/>
            </a:xfrm>
            <a:custGeom>
              <a:avLst/>
              <a:gdLst/>
              <a:ahLst/>
              <a:cxnLst/>
              <a:rect l="l" t="t" r="r" b="b"/>
              <a:pathLst>
                <a:path w="59541" h="56541" extrusionOk="0">
                  <a:moveTo>
                    <a:pt x="33931" y="0"/>
                  </a:moveTo>
                  <a:cubicBezTo>
                    <a:pt x="32829" y="10"/>
                    <a:pt x="31738" y="305"/>
                    <a:pt x="30784" y="866"/>
                  </a:cubicBezTo>
                  <a:cubicBezTo>
                    <a:pt x="30211" y="560"/>
                    <a:pt x="29574" y="403"/>
                    <a:pt x="28934" y="403"/>
                  </a:cubicBezTo>
                  <a:cubicBezTo>
                    <a:pt x="28915" y="403"/>
                    <a:pt x="28895" y="403"/>
                    <a:pt x="28876" y="404"/>
                  </a:cubicBezTo>
                  <a:cubicBezTo>
                    <a:pt x="28355" y="404"/>
                    <a:pt x="27843" y="492"/>
                    <a:pt x="27351" y="669"/>
                  </a:cubicBezTo>
                  <a:cubicBezTo>
                    <a:pt x="27056" y="777"/>
                    <a:pt x="26781" y="915"/>
                    <a:pt x="26506" y="1072"/>
                  </a:cubicBezTo>
                  <a:cubicBezTo>
                    <a:pt x="26457" y="1043"/>
                    <a:pt x="26407" y="1023"/>
                    <a:pt x="26348" y="1003"/>
                  </a:cubicBezTo>
                  <a:cubicBezTo>
                    <a:pt x="25807" y="758"/>
                    <a:pt x="25227" y="630"/>
                    <a:pt x="24637" y="630"/>
                  </a:cubicBezTo>
                  <a:cubicBezTo>
                    <a:pt x="23368" y="630"/>
                    <a:pt x="22149" y="1171"/>
                    <a:pt x="21303" y="2125"/>
                  </a:cubicBezTo>
                  <a:cubicBezTo>
                    <a:pt x="21087" y="2370"/>
                    <a:pt x="20890" y="2646"/>
                    <a:pt x="20733" y="2941"/>
                  </a:cubicBezTo>
                  <a:cubicBezTo>
                    <a:pt x="19385" y="3669"/>
                    <a:pt x="18421" y="4937"/>
                    <a:pt x="18077" y="6422"/>
                  </a:cubicBezTo>
                  <a:cubicBezTo>
                    <a:pt x="16168" y="4676"/>
                    <a:pt x="13772" y="3823"/>
                    <a:pt x="11390" y="3823"/>
                  </a:cubicBezTo>
                  <a:cubicBezTo>
                    <a:pt x="8446" y="3823"/>
                    <a:pt x="5523" y="5124"/>
                    <a:pt x="3561" y="7652"/>
                  </a:cubicBezTo>
                  <a:cubicBezTo>
                    <a:pt x="1" y="12215"/>
                    <a:pt x="1102" y="18844"/>
                    <a:pt x="5941" y="22030"/>
                  </a:cubicBezTo>
                  <a:cubicBezTo>
                    <a:pt x="2538" y="24115"/>
                    <a:pt x="719" y="28039"/>
                    <a:pt x="1329" y="31993"/>
                  </a:cubicBezTo>
                  <a:cubicBezTo>
                    <a:pt x="1938" y="35936"/>
                    <a:pt x="4859" y="39133"/>
                    <a:pt x="8734" y="40097"/>
                  </a:cubicBezTo>
                  <a:cubicBezTo>
                    <a:pt x="9019" y="41857"/>
                    <a:pt x="9619" y="43539"/>
                    <a:pt x="10504" y="45083"/>
                  </a:cubicBezTo>
                  <a:cubicBezTo>
                    <a:pt x="11036" y="46007"/>
                    <a:pt x="11635" y="46883"/>
                    <a:pt x="12314" y="47709"/>
                  </a:cubicBezTo>
                  <a:lnTo>
                    <a:pt x="10790" y="48309"/>
                  </a:lnTo>
                  <a:cubicBezTo>
                    <a:pt x="10593" y="48387"/>
                    <a:pt x="10416" y="48505"/>
                    <a:pt x="10268" y="48653"/>
                  </a:cubicBezTo>
                  <a:cubicBezTo>
                    <a:pt x="9373" y="49538"/>
                    <a:pt x="9855" y="51062"/>
                    <a:pt x="11095" y="51279"/>
                  </a:cubicBezTo>
                  <a:cubicBezTo>
                    <a:pt x="11183" y="51288"/>
                    <a:pt x="11272" y="51298"/>
                    <a:pt x="11360" y="51298"/>
                  </a:cubicBezTo>
                  <a:lnTo>
                    <a:pt x="11517" y="51298"/>
                  </a:lnTo>
                  <a:cubicBezTo>
                    <a:pt x="11694" y="51288"/>
                    <a:pt x="12491" y="51269"/>
                    <a:pt x="15963" y="51259"/>
                  </a:cubicBezTo>
                  <a:cubicBezTo>
                    <a:pt x="17792" y="52685"/>
                    <a:pt x="19808" y="53846"/>
                    <a:pt x="21962" y="54721"/>
                  </a:cubicBezTo>
                  <a:cubicBezTo>
                    <a:pt x="24952" y="55930"/>
                    <a:pt x="27942" y="56540"/>
                    <a:pt x="30843" y="56540"/>
                  </a:cubicBezTo>
                  <a:cubicBezTo>
                    <a:pt x="32190" y="56540"/>
                    <a:pt x="33547" y="56403"/>
                    <a:pt x="34875" y="56127"/>
                  </a:cubicBezTo>
                  <a:cubicBezTo>
                    <a:pt x="35800" y="55930"/>
                    <a:pt x="36704" y="55675"/>
                    <a:pt x="37580" y="55350"/>
                  </a:cubicBezTo>
                  <a:cubicBezTo>
                    <a:pt x="38387" y="55776"/>
                    <a:pt x="39226" y="55970"/>
                    <a:pt x="40041" y="55970"/>
                  </a:cubicBezTo>
                  <a:cubicBezTo>
                    <a:pt x="42992" y="55970"/>
                    <a:pt x="45631" y="53430"/>
                    <a:pt x="45300" y="50148"/>
                  </a:cubicBezTo>
                  <a:cubicBezTo>
                    <a:pt x="46844" y="48436"/>
                    <a:pt x="48064" y="46450"/>
                    <a:pt x="48890" y="44296"/>
                  </a:cubicBezTo>
                  <a:lnTo>
                    <a:pt x="57987" y="44296"/>
                  </a:lnTo>
                  <a:cubicBezTo>
                    <a:pt x="58843" y="44296"/>
                    <a:pt x="59541" y="43598"/>
                    <a:pt x="59541" y="42752"/>
                  </a:cubicBezTo>
                  <a:lnTo>
                    <a:pt x="59541" y="7071"/>
                  </a:lnTo>
                  <a:cubicBezTo>
                    <a:pt x="59541" y="6222"/>
                    <a:pt x="58852" y="5527"/>
                    <a:pt x="58005" y="5527"/>
                  </a:cubicBezTo>
                  <a:cubicBezTo>
                    <a:pt x="57999" y="5527"/>
                    <a:pt x="57993" y="5527"/>
                    <a:pt x="57987" y="5527"/>
                  </a:cubicBezTo>
                  <a:lnTo>
                    <a:pt x="32987" y="5527"/>
                  </a:lnTo>
                  <a:cubicBezTo>
                    <a:pt x="33036" y="5173"/>
                    <a:pt x="33036" y="4810"/>
                    <a:pt x="32997" y="4455"/>
                  </a:cubicBezTo>
                  <a:cubicBezTo>
                    <a:pt x="32957" y="4170"/>
                    <a:pt x="32898" y="3875"/>
                    <a:pt x="32829" y="3600"/>
                  </a:cubicBezTo>
                  <a:cubicBezTo>
                    <a:pt x="33184" y="3442"/>
                    <a:pt x="33577" y="3364"/>
                    <a:pt x="33970" y="3364"/>
                  </a:cubicBezTo>
                  <a:cubicBezTo>
                    <a:pt x="34275" y="3364"/>
                    <a:pt x="34580" y="3423"/>
                    <a:pt x="34875" y="3541"/>
                  </a:cubicBezTo>
                  <a:cubicBezTo>
                    <a:pt x="35093" y="3637"/>
                    <a:pt x="35319" y="3682"/>
                    <a:pt x="35542" y="3682"/>
                  </a:cubicBezTo>
                  <a:cubicBezTo>
                    <a:pt x="36186" y="3682"/>
                    <a:pt x="36800" y="3304"/>
                    <a:pt x="37078" y="2675"/>
                  </a:cubicBezTo>
                  <a:cubicBezTo>
                    <a:pt x="37452" y="1830"/>
                    <a:pt x="37058" y="836"/>
                    <a:pt x="36213" y="472"/>
                  </a:cubicBezTo>
                  <a:cubicBezTo>
                    <a:pt x="35495" y="158"/>
                    <a:pt x="34718" y="0"/>
                    <a:pt x="33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647932" y="2475506"/>
              <a:ext cx="1955001" cy="1429166"/>
            </a:xfrm>
            <a:custGeom>
              <a:avLst/>
              <a:gdLst/>
              <a:ahLst/>
              <a:cxnLst/>
              <a:rect l="l" t="t" r="r" b="b"/>
              <a:pathLst>
                <a:path w="39261" h="28701" extrusionOk="0">
                  <a:moveTo>
                    <a:pt x="28250" y="1"/>
                  </a:moveTo>
                  <a:cubicBezTo>
                    <a:pt x="28029" y="1"/>
                    <a:pt x="27808" y="10"/>
                    <a:pt x="27587" y="29"/>
                  </a:cubicBezTo>
                  <a:cubicBezTo>
                    <a:pt x="23867" y="349"/>
                    <a:pt x="20659" y="3414"/>
                    <a:pt x="16976" y="3414"/>
                  </a:cubicBezTo>
                  <a:cubicBezTo>
                    <a:pt x="16803" y="3414"/>
                    <a:pt x="16629" y="3407"/>
                    <a:pt x="16454" y="3393"/>
                  </a:cubicBezTo>
                  <a:cubicBezTo>
                    <a:pt x="14231" y="3216"/>
                    <a:pt x="12264" y="1849"/>
                    <a:pt x="10061" y="1475"/>
                  </a:cubicBezTo>
                  <a:cubicBezTo>
                    <a:pt x="9647" y="1405"/>
                    <a:pt x="9230" y="1371"/>
                    <a:pt x="8816" y="1371"/>
                  </a:cubicBezTo>
                  <a:cubicBezTo>
                    <a:pt x="7363" y="1371"/>
                    <a:pt x="5936" y="1795"/>
                    <a:pt x="4711" y="2606"/>
                  </a:cubicBezTo>
                  <a:cubicBezTo>
                    <a:pt x="2577" y="4032"/>
                    <a:pt x="1269" y="6805"/>
                    <a:pt x="708" y="9264"/>
                  </a:cubicBezTo>
                  <a:cubicBezTo>
                    <a:pt x="0" y="12401"/>
                    <a:pt x="669" y="15391"/>
                    <a:pt x="2154" y="18037"/>
                  </a:cubicBezTo>
                  <a:cubicBezTo>
                    <a:pt x="4455" y="22098"/>
                    <a:pt x="8694" y="25324"/>
                    <a:pt x="12845" y="26996"/>
                  </a:cubicBezTo>
                  <a:cubicBezTo>
                    <a:pt x="15497" y="28065"/>
                    <a:pt x="18317" y="28700"/>
                    <a:pt x="21158" y="28700"/>
                  </a:cubicBezTo>
                  <a:cubicBezTo>
                    <a:pt x="22393" y="28700"/>
                    <a:pt x="23632" y="28580"/>
                    <a:pt x="24863" y="28324"/>
                  </a:cubicBezTo>
                  <a:cubicBezTo>
                    <a:pt x="33203" y="26563"/>
                    <a:pt x="39261" y="19158"/>
                    <a:pt x="38858" y="10533"/>
                  </a:cubicBezTo>
                  <a:cubicBezTo>
                    <a:pt x="38779" y="8940"/>
                    <a:pt x="38484" y="7327"/>
                    <a:pt x="37776" y="5891"/>
                  </a:cubicBezTo>
                  <a:cubicBezTo>
                    <a:pt x="36704" y="3727"/>
                    <a:pt x="34747" y="2085"/>
                    <a:pt x="32563" y="1062"/>
                  </a:cubicBezTo>
                  <a:cubicBezTo>
                    <a:pt x="31210" y="420"/>
                    <a:pt x="29738" y="1"/>
                    <a:pt x="2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135665" y="1358920"/>
              <a:ext cx="371272" cy="371272"/>
            </a:xfrm>
            <a:custGeom>
              <a:avLst/>
              <a:gdLst/>
              <a:ahLst/>
              <a:cxnLst/>
              <a:rect l="l" t="t" r="r" b="b"/>
              <a:pathLst>
                <a:path w="7456" h="7456" extrusionOk="0">
                  <a:moveTo>
                    <a:pt x="3728" y="1"/>
                  </a:moveTo>
                  <a:cubicBezTo>
                    <a:pt x="1663" y="1"/>
                    <a:pt x="1" y="1663"/>
                    <a:pt x="1" y="3728"/>
                  </a:cubicBezTo>
                  <a:cubicBezTo>
                    <a:pt x="1" y="5783"/>
                    <a:pt x="1663" y="7455"/>
                    <a:pt x="3728" y="7455"/>
                  </a:cubicBezTo>
                  <a:cubicBezTo>
                    <a:pt x="5784" y="7455"/>
                    <a:pt x="7456" y="5783"/>
                    <a:pt x="7456" y="3728"/>
                  </a:cubicBezTo>
                  <a:cubicBezTo>
                    <a:pt x="7456" y="1663"/>
                    <a:pt x="5784" y="1"/>
                    <a:pt x="3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6338925" y="1518560"/>
              <a:ext cx="1713595" cy="1776287"/>
            </a:xfrm>
            <a:custGeom>
              <a:avLst/>
              <a:gdLst/>
              <a:ahLst/>
              <a:cxnLst/>
              <a:rect l="l" t="t" r="r" b="b"/>
              <a:pathLst>
                <a:path w="34413" h="35672" extrusionOk="0">
                  <a:moveTo>
                    <a:pt x="0" y="1"/>
                  </a:moveTo>
                  <a:lnTo>
                    <a:pt x="0" y="35671"/>
                  </a:lnTo>
                  <a:lnTo>
                    <a:pt x="34412" y="35671"/>
                  </a:lnTo>
                  <a:lnTo>
                    <a:pt x="34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6406993" y="1588620"/>
              <a:ext cx="1577904" cy="1636164"/>
            </a:xfrm>
            <a:custGeom>
              <a:avLst/>
              <a:gdLst/>
              <a:ahLst/>
              <a:cxnLst/>
              <a:rect l="l" t="t" r="r" b="b"/>
              <a:pathLst>
                <a:path w="31688" h="32858" fill="none" extrusionOk="0">
                  <a:moveTo>
                    <a:pt x="0" y="0"/>
                  </a:moveTo>
                  <a:lnTo>
                    <a:pt x="31688" y="0"/>
                  </a:lnTo>
                  <a:lnTo>
                    <a:pt x="31688" y="32858"/>
                  </a:lnTo>
                  <a:lnTo>
                    <a:pt x="0" y="328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496125" y="1719828"/>
              <a:ext cx="1392816" cy="1340083"/>
            </a:xfrm>
            <a:custGeom>
              <a:avLst/>
              <a:gdLst/>
              <a:ahLst/>
              <a:cxnLst/>
              <a:rect l="l" t="t" r="r" b="b"/>
              <a:pathLst>
                <a:path w="27971" h="26912" extrusionOk="0">
                  <a:moveTo>
                    <a:pt x="14516" y="1"/>
                  </a:moveTo>
                  <a:cubicBezTo>
                    <a:pt x="9078" y="1"/>
                    <a:pt x="4170" y="3276"/>
                    <a:pt x="2085" y="8301"/>
                  </a:cubicBezTo>
                  <a:cubicBezTo>
                    <a:pt x="0" y="13337"/>
                    <a:pt x="1151" y="19119"/>
                    <a:pt x="5006" y="22965"/>
                  </a:cubicBezTo>
                  <a:cubicBezTo>
                    <a:pt x="7578" y="25543"/>
                    <a:pt x="11016" y="26912"/>
                    <a:pt x="14515" y="26912"/>
                  </a:cubicBezTo>
                  <a:cubicBezTo>
                    <a:pt x="16248" y="26912"/>
                    <a:pt x="17996" y="26576"/>
                    <a:pt x="19660" y="25886"/>
                  </a:cubicBezTo>
                  <a:cubicBezTo>
                    <a:pt x="24695" y="23801"/>
                    <a:pt x="27970" y="18903"/>
                    <a:pt x="27970" y="13455"/>
                  </a:cubicBezTo>
                  <a:cubicBezTo>
                    <a:pt x="27970" y="13238"/>
                    <a:pt x="27970" y="13012"/>
                    <a:pt x="27961" y="12796"/>
                  </a:cubicBezTo>
                  <a:lnTo>
                    <a:pt x="15293" y="12796"/>
                  </a:lnTo>
                  <a:lnTo>
                    <a:pt x="15293" y="30"/>
                  </a:lnTo>
                  <a:cubicBezTo>
                    <a:pt x="15038" y="11"/>
                    <a:pt x="14782" y="1"/>
                    <a:pt x="14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7021553" y="2097916"/>
              <a:ext cx="409464" cy="570551"/>
            </a:xfrm>
            <a:custGeom>
              <a:avLst/>
              <a:gdLst/>
              <a:ahLst/>
              <a:cxnLst/>
              <a:rect l="l" t="t" r="r" b="b"/>
              <a:pathLst>
                <a:path w="8223" h="11458" extrusionOk="0">
                  <a:moveTo>
                    <a:pt x="473" y="0"/>
                  </a:moveTo>
                  <a:lnTo>
                    <a:pt x="473" y="1033"/>
                  </a:lnTo>
                  <a:lnTo>
                    <a:pt x="6285" y="1033"/>
                  </a:lnTo>
                  <a:lnTo>
                    <a:pt x="3128" y="4986"/>
                  </a:lnTo>
                  <a:lnTo>
                    <a:pt x="3128" y="5842"/>
                  </a:lnTo>
                  <a:lnTo>
                    <a:pt x="3945" y="5842"/>
                  </a:lnTo>
                  <a:cubicBezTo>
                    <a:pt x="6059" y="5842"/>
                    <a:pt x="7013" y="6737"/>
                    <a:pt x="7013" y="8104"/>
                  </a:cubicBezTo>
                  <a:cubicBezTo>
                    <a:pt x="7013" y="9510"/>
                    <a:pt x="5980" y="10386"/>
                    <a:pt x="4092" y="10386"/>
                  </a:cubicBezTo>
                  <a:cubicBezTo>
                    <a:pt x="2617" y="10386"/>
                    <a:pt x="1299" y="9835"/>
                    <a:pt x="571" y="9078"/>
                  </a:cubicBezTo>
                  <a:lnTo>
                    <a:pt x="1" y="10002"/>
                  </a:lnTo>
                  <a:cubicBezTo>
                    <a:pt x="876" y="10897"/>
                    <a:pt x="2460" y="11458"/>
                    <a:pt x="4092" y="11458"/>
                  </a:cubicBezTo>
                  <a:cubicBezTo>
                    <a:pt x="6836" y="11458"/>
                    <a:pt x="8223" y="10002"/>
                    <a:pt x="8223" y="8104"/>
                  </a:cubicBezTo>
                  <a:cubicBezTo>
                    <a:pt x="8223" y="6285"/>
                    <a:pt x="7003" y="4996"/>
                    <a:pt x="4564" y="4868"/>
                  </a:cubicBezTo>
                  <a:lnTo>
                    <a:pt x="7780" y="826"/>
                  </a:lnTo>
                  <a:lnTo>
                    <a:pt x="7780" y="0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314909" y="1433362"/>
              <a:ext cx="833070" cy="833568"/>
            </a:xfrm>
            <a:custGeom>
              <a:avLst/>
              <a:gdLst/>
              <a:ahLst/>
              <a:cxnLst/>
              <a:rect l="l" t="t" r="r" b="b"/>
              <a:pathLst>
                <a:path w="16730" h="16740" extrusionOk="0">
                  <a:moveTo>
                    <a:pt x="8360" y="0"/>
                  </a:moveTo>
                  <a:cubicBezTo>
                    <a:pt x="3738" y="0"/>
                    <a:pt x="1" y="3747"/>
                    <a:pt x="1" y="8370"/>
                  </a:cubicBezTo>
                  <a:cubicBezTo>
                    <a:pt x="1" y="12992"/>
                    <a:pt x="3738" y="16739"/>
                    <a:pt x="8360" y="16739"/>
                  </a:cubicBezTo>
                  <a:cubicBezTo>
                    <a:pt x="12983" y="16739"/>
                    <a:pt x="16730" y="12992"/>
                    <a:pt x="16730" y="8370"/>
                  </a:cubicBezTo>
                  <a:cubicBezTo>
                    <a:pt x="16730" y="3747"/>
                    <a:pt x="12983" y="0"/>
                    <a:pt x="8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5536293" y="1642946"/>
              <a:ext cx="405530" cy="405530"/>
            </a:xfrm>
            <a:custGeom>
              <a:avLst/>
              <a:gdLst/>
              <a:ahLst/>
              <a:cxnLst/>
              <a:rect l="l" t="t" r="r" b="b"/>
              <a:pathLst>
                <a:path w="8144" h="8144" fill="none" extrusionOk="0">
                  <a:moveTo>
                    <a:pt x="8143" y="4072"/>
                  </a:moveTo>
                  <a:cubicBezTo>
                    <a:pt x="8143" y="6315"/>
                    <a:pt x="6324" y="8144"/>
                    <a:pt x="4072" y="8144"/>
                  </a:cubicBezTo>
                  <a:cubicBezTo>
                    <a:pt x="1829" y="8144"/>
                    <a:pt x="0" y="6315"/>
                    <a:pt x="0" y="4072"/>
                  </a:cubicBezTo>
                  <a:cubicBezTo>
                    <a:pt x="0" y="1820"/>
                    <a:pt x="1829" y="1"/>
                    <a:pt x="4072" y="1"/>
                  </a:cubicBezTo>
                  <a:cubicBezTo>
                    <a:pt x="6324" y="1"/>
                    <a:pt x="8143" y="1820"/>
                    <a:pt x="8143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5691004" y="1809458"/>
              <a:ext cx="84303" cy="72352"/>
            </a:xfrm>
            <a:custGeom>
              <a:avLst/>
              <a:gdLst/>
              <a:ahLst/>
              <a:cxnLst/>
              <a:rect l="l" t="t" r="r" b="b"/>
              <a:pathLst>
                <a:path w="1693" h="1453" extrusionOk="0">
                  <a:moveTo>
                    <a:pt x="965" y="1"/>
                  </a:moveTo>
                  <a:cubicBezTo>
                    <a:pt x="316" y="1"/>
                    <a:pt x="1" y="787"/>
                    <a:pt x="453" y="1240"/>
                  </a:cubicBezTo>
                  <a:cubicBezTo>
                    <a:pt x="600" y="1387"/>
                    <a:pt x="782" y="1453"/>
                    <a:pt x="961" y="1453"/>
                  </a:cubicBezTo>
                  <a:cubicBezTo>
                    <a:pt x="1333" y="1453"/>
                    <a:pt x="1692" y="1167"/>
                    <a:pt x="1692" y="728"/>
                  </a:cubicBezTo>
                  <a:cubicBezTo>
                    <a:pt x="1692" y="325"/>
                    <a:pt x="1368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562236" y="1462243"/>
              <a:ext cx="264959" cy="163128"/>
            </a:xfrm>
            <a:custGeom>
              <a:avLst/>
              <a:gdLst/>
              <a:ahLst/>
              <a:cxnLst/>
              <a:rect l="l" t="t" r="r" b="b"/>
              <a:pathLst>
                <a:path w="5321" h="3276" fill="none" extrusionOk="0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26" y="2784"/>
                    <a:pt x="118" y="1987"/>
                  </a:cubicBezTo>
                  <a:cubicBezTo>
                    <a:pt x="0" y="1191"/>
                    <a:pt x="1062" y="384"/>
                    <a:pt x="2469" y="197"/>
                  </a:cubicBezTo>
                  <a:cubicBezTo>
                    <a:pt x="3875" y="1"/>
                    <a:pt x="5105" y="492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653310" y="2074861"/>
              <a:ext cx="265009" cy="163128"/>
            </a:xfrm>
            <a:custGeom>
              <a:avLst/>
              <a:gdLst/>
              <a:ahLst/>
              <a:cxnLst/>
              <a:rect l="l" t="t" r="r" b="b"/>
              <a:pathLst>
                <a:path w="5322" h="3276" fill="none" extrusionOk="0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17" y="2784"/>
                    <a:pt x="109" y="1988"/>
                  </a:cubicBezTo>
                  <a:cubicBezTo>
                    <a:pt x="1" y="1191"/>
                    <a:pt x="1053" y="384"/>
                    <a:pt x="2469" y="198"/>
                  </a:cubicBezTo>
                  <a:cubicBezTo>
                    <a:pt x="3875" y="1"/>
                    <a:pt x="5105" y="493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5859457" y="1518560"/>
              <a:ext cx="227314" cy="246884"/>
            </a:xfrm>
            <a:custGeom>
              <a:avLst/>
              <a:gdLst/>
              <a:ahLst/>
              <a:cxnLst/>
              <a:rect l="l" t="t" r="r" b="b"/>
              <a:pathLst>
                <a:path w="4565" h="4958" fill="none" extrusionOk="0">
                  <a:moveTo>
                    <a:pt x="3394" y="1535"/>
                  </a:moveTo>
                  <a:cubicBezTo>
                    <a:pt x="4309" y="2617"/>
                    <a:pt x="4564" y="3915"/>
                    <a:pt x="3955" y="4436"/>
                  </a:cubicBezTo>
                  <a:cubicBezTo>
                    <a:pt x="3345" y="4957"/>
                    <a:pt x="2096" y="4505"/>
                    <a:pt x="1171" y="3423"/>
                  </a:cubicBezTo>
                  <a:cubicBezTo>
                    <a:pt x="257" y="2351"/>
                    <a:pt x="1" y="1043"/>
                    <a:pt x="611" y="522"/>
                  </a:cubicBezTo>
                  <a:cubicBezTo>
                    <a:pt x="1220" y="1"/>
                    <a:pt x="2470" y="453"/>
                    <a:pt x="3394" y="153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5393285" y="1929910"/>
              <a:ext cx="227264" cy="247382"/>
            </a:xfrm>
            <a:custGeom>
              <a:avLst/>
              <a:gdLst/>
              <a:ahLst/>
              <a:cxnLst/>
              <a:rect l="l" t="t" r="r" b="b"/>
              <a:pathLst>
                <a:path w="4564" h="4968" fill="none" extrusionOk="0">
                  <a:moveTo>
                    <a:pt x="3954" y="4446"/>
                  </a:moveTo>
                  <a:cubicBezTo>
                    <a:pt x="3334" y="4967"/>
                    <a:pt x="2095" y="4505"/>
                    <a:pt x="1171" y="3423"/>
                  </a:cubicBezTo>
                  <a:cubicBezTo>
                    <a:pt x="256" y="2342"/>
                    <a:pt x="0" y="1043"/>
                    <a:pt x="610" y="522"/>
                  </a:cubicBezTo>
                  <a:cubicBezTo>
                    <a:pt x="1230" y="1"/>
                    <a:pt x="2469" y="453"/>
                    <a:pt x="3393" y="1535"/>
                  </a:cubicBezTo>
                  <a:cubicBezTo>
                    <a:pt x="4308" y="2617"/>
                    <a:pt x="4564" y="3925"/>
                    <a:pt x="3954" y="44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5935393" y="1828579"/>
              <a:ext cx="187130" cy="267399"/>
            </a:xfrm>
            <a:custGeom>
              <a:avLst/>
              <a:gdLst/>
              <a:ahLst/>
              <a:cxnLst/>
              <a:rect l="l" t="t" r="r" b="b"/>
              <a:pathLst>
                <a:path w="3758" h="5370" fill="none" extrusionOk="0">
                  <a:moveTo>
                    <a:pt x="2843" y="295"/>
                  </a:moveTo>
                  <a:cubicBezTo>
                    <a:pt x="3590" y="600"/>
                    <a:pt x="3757" y="1908"/>
                    <a:pt x="3226" y="3226"/>
                  </a:cubicBezTo>
                  <a:cubicBezTo>
                    <a:pt x="2695" y="4544"/>
                    <a:pt x="1662" y="5370"/>
                    <a:pt x="915" y="5075"/>
                  </a:cubicBezTo>
                  <a:cubicBezTo>
                    <a:pt x="168" y="4770"/>
                    <a:pt x="0" y="3462"/>
                    <a:pt x="531" y="2144"/>
                  </a:cubicBezTo>
                  <a:cubicBezTo>
                    <a:pt x="1063" y="826"/>
                    <a:pt x="2095" y="0"/>
                    <a:pt x="2843" y="2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5358030" y="1603758"/>
              <a:ext cx="187578" cy="267449"/>
            </a:xfrm>
            <a:custGeom>
              <a:avLst/>
              <a:gdLst/>
              <a:ahLst/>
              <a:cxnLst/>
              <a:rect l="l" t="t" r="r" b="b"/>
              <a:pathLst>
                <a:path w="3767" h="5371" fill="none" extrusionOk="0">
                  <a:moveTo>
                    <a:pt x="2842" y="306"/>
                  </a:moveTo>
                  <a:cubicBezTo>
                    <a:pt x="3590" y="601"/>
                    <a:pt x="3767" y="1909"/>
                    <a:pt x="3236" y="3237"/>
                  </a:cubicBezTo>
                  <a:cubicBezTo>
                    <a:pt x="2705" y="4554"/>
                    <a:pt x="1662" y="5371"/>
                    <a:pt x="925" y="5076"/>
                  </a:cubicBezTo>
                  <a:cubicBezTo>
                    <a:pt x="177" y="4771"/>
                    <a:pt x="0" y="3463"/>
                    <a:pt x="531" y="2145"/>
                  </a:cubicBezTo>
                  <a:cubicBezTo>
                    <a:pt x="1062" y="827"/>
                    <a:pt x="2095" y="1"/>
                    <a:pt x="2842" y="30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261529" y="2266868"/>
              <a:ext cx="914884" cy="833519"/>
            </a:xfrm>
            <a:custGeom>
              <a:avLst/>
              <a:gdLst/>
              <a:ahLst/>
              <a:cxnLst/>
              <a:rect l="l" t="t" r="r" b="b"/>
              <a:pathLst>
                <a:path w="18373" h="16739" extrusionOk="0">
                  <a:moveTo>
                    <a:pt x="9186" y="0"/>
                  </a:moveTo>
                  <a:cubicBezTo>
                    <a:pt x="7045" y="0"/>
                    <a:pt x="4903" y="816"/>
                    <a:pt x="3266" y="2449"/>
                  </a:cubicBezTo>
                  <a:cubicBezTo>
                    <a:pt x="1" y="5724"/>
                    <a:pt x="1" y="11015"/>
                    <a:pt x="3266" y="14290"/>
                  </a:cubicBezTo>
                  <a:cubicBezTo>
                    <a:pt x="4903" y="15923"/>
                    <a:pt x="7045" y="16739"/>
                    <a:pt x="9186" y="16739"/>
                  </a:cubicBezTo>
                  <a:cubicBezTo>
                    <a:pt x="11328" y="16739"/>
                    <a:pt x="13469" y="15923"/>
                    <a:pt x="15107" y="14290"/>
                  </a:cubicBezTo>
                  <a:cubicBezTo>
                    <a:pt x="18372" y="11015"/>
                    <a:pt x="18372" y="5724"/>
                    <a:pt x="15107" y="2449"/>
                  </a:cubicBezTo>
                  <a:cubicBezTo>
                    <a:pt x="13469" y="816"/>
                    <a:pt x="11328" y="0"/>
                    <a:pt x="9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5538235" y="2502893"/>
              <a:ext cx="361960" cy="361960"/>
            </a:xfrm>
            <a:custGeom>
              <a:avLst/>
              <a:gdLst/>
              <a:ahLst/>
              <a:cxnLst/>
              <a:rect l="l" t="t" r="r" b="b"/>
              <a:pathLst>
                <a:path w="7269" h="7269" extrusionOk="0">
                  <a:moveTo>
                    <a:pt x="3718" y="119"/>
                  </a:moveTo>
                  <a:cubicBezTo>
                    <a:pt x="4593" y="128"/>
                    <a:pt x="5439" y="482"/>
                    <a:pt x="6078" y="1102"/>
                  </a:cubicBezTo>
                  <a:cubicBezTo>
                    <a:pt x="6108" y="1122"/>
                    <a:pt x="6127" y="1151"/>
                    <a:pt x="6157" y="1181"/>
                  </a:cubicBezTo>
                  <a:cubicBezTo>
                    <a:pt x="6777" y="1820"/>
                    <a:pt x="7121" y="2666"/>
                    <a:pt x="7140" y="3541"/>
                  </a:cubicBezTo>
                  <a:lnTo>
                    <a:pt x="7140" y="3630"/>
                  </a:lnTo>
                  <a:lnTo>
                    <a:pt x="7140" y="3659"/>
                  </a:lnTo>
                  <a:cubicBezTo>
                    <a:pt x="7131" y="4554"/>
                    <a:pt x="6786" y="5410"/>
                    <a:pt x="6177" y="6049"/>
                  </a:cubicBezTo>
                  <a:cubicBezTo>
                    <a:pt x="6147" y="6078"/>
                    <a:pt x="6118" y="6108"/>
                    <a:pt x="6098" y="6137"/>
                  </a:cubicBezTo>
                  <a:cubicBezTo>
                    <a:pt x="5459" y="6767"/>
                    <a:pt x="4603" y="7121"/>
                    <a:pt x="3708" y="7141"/>
                  </a:cubicBezTo>
                  <a:lnTo>
                    <a:pt x="3590" y="7141"/>
                  </a:lnTo>
                  <a:cubicBezTo>
                    <a:pt x="2695" y="7131"/>
                    <a:pt x="1830" y="6777"/>
                    <a:pt x="1190" y="6157"/>
                  </a:cubicBezTo>
                  <a:lnTo>
                    <a:pt x="1102" y="6069"/>
                  </a:lnTo>
                  <a:cubicBezTo>
                    <a:pt x="482" y="5429"/>
                    <a:pt x="128" y="4564"/>
                    <a:pt x="118" y="3669"/>
                  </a:cubicBezTo>
                  <a:lnTo>
                    <a:pt x="118" y="3630"/>
                  </a:lnTo>
                  <a:lnTo>
                    <a:pt x="118" y="3551"/>
                  </a:lnTo>
                  <a:cubicBezTo>
                    <a:pt x="138" y="2656"/>
                    <a:pt x="502" y="1800"/>
                    <a:pt x="1131" y="1171"/>
                  </a:cubicBezTo>
                  <a:cubicBezTo>
                    <a:pt x="1151" y="1141"/>
                    <a:pt x="1181" y="1112"/>
                    <a:pt x="1210" y="1082"/>
                  </a:cubicBezTo>
                  <a:cubicBezTo>
                    <a:pt x="1859" y="473"/>
                    <a:pt x="2705" y="128"/>
                    <a:pt x="3590" y="119"/>
                  </a:cubicBezTo>
                  <a:close/>
                  <a:moveTo>
                    <a:pt x="3590" y="0"/>
                  </a:moveTo>
                  <a:cubicBezTo>
                    <a:pt x="2675" y="10"/>
                    <a:pt x="1790" y="374"/>
                    <a:pt x="1131" y="1013"/>
                  </a:cubicBezTo>
                  <a:cubicBezTo>
                    <a:pt x="1102" y="1033"/>
                    <a:pt x="1072" y="1063"/>
                    <a:pt x="1043" y="1092"/>
                  </a:cubicBezTo>
                  <a:cubicBezTo>
                    <a:pt x="394" y="1751"/>
                    <a:pt x="20" y="2626"/>
                    <a:pt x="0" y="3551"/>
                  </a:cubicBezTo>
                  <a:lnTo>
                    <a:pt x="0" y="3630"/>
                  </a:lnTo>
                  <a:lnTo>
                    <a:pt x="0" y="3669"/>
                  </a:lnTo>
                  <a:cubicBezTo>
                    <a:pt x="10" y="4603"/>
                    <a:pt x="374" y="5488"/>
                    <a:pt x="1023" y="6157"/>
                  </a:cubicBezTo>
                  <a:lnTo>
                    <a:pt x="1112" y="6246"/>
                  </a:lnTo>
                  <a:cubicBezTo>
                    <a:pt x="1771" y="6885"/>
                    <a:pt x="2666" y="7259"/>
                    <a:pt x="3590" y="7268"/>
                  </a:cubicBezTo>
                  <a:lnTo>
                    <a:pt x="3718" y="7268"/>
                  </a:lnTo>
                  <a:cubicBezTo>
                    <a:pt x="4642" y="7249"/>
                    <a:pt x="5518" y="6875"/>
                    <a:pt x="6177" y="6226"/>
                  </a:cubicBezTo>
                  <a:cubicBezTo>
                    <a:pt x="6206" y="6196"/>
                    <a:pt x="6236" y="6167"/>
                    <a:pt x="6265" y="6137"/>
                  </a:cubicBezTo>
                  <a:cubicBezTo>
                    <a:pt x="6904" y="5478"/>
                    <a:pt x="7258" y="4593"/>
                    <a:pt x="7268" y="3669"/>
                  </a:cubicBezTo>
                  <a:lnTo>
                    <a:pt x="7268" y="3630"/>
                  </a:lnTo>
                  <a:cubicBezTo>
                    <a:pt x="7268" y="3600"/>
                    <a:pt x="7268" y="3580"/>
                    <a:pt x="7268" y="3551"/>
                  </a:cubicBezTo>
                  <a:cubicBezTo>
                    <a:pt x="7249" y="2636"/>
                    <a:pt x="6885" y="1761"/>
                    <a:pt x="6245" y="1102"/>
                  </a:cubicBezTo>
                  <a:cubicBezTo>
                    <a:pt x="6216" y="1072"/>
                    <a:pt x="6186" y="1053"/>
                    <a:pt x="6157" y="1023"/>
                  </a:cubicBezTo>
                  <a:cubicBezTo>
                    <a:pt x="5498" y="384"/>
                    <a:pt x="4623" y="20"/>
                    <a:pt x="37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304651" y="2301126"/>
              <a:ext cx="796820" cy="765250"/>
            </a:xfrm>
            <a:custGeom>
              <a:avLst/>
              <a:gdLst/>
              <a:ahLst/>
              <a:cxnLst/>
              <a:rect l="l" t="t" r="r" b="b"/>
              <a:pathLst>
                <a:path w="16002" h="15368" extrusionOk="0">
                  <a:moveTo>
                    <a:pt x="8399" y="109"/>
                  </a:moveTo>
                  <a:cubicBezTo>
                    <a:pt x="10366" y="128"/>
                    <a:pt x="12235" y="915"/>
                    <a:pt x="13631" y="2292"/>
                  </a:cubicBezTo>
                  <a:cubicBezTo>
                    <a:pt x="13661" y="2322"/>
                    <a:pt x="13680" y="2341"/>
                    <a:pt x="13710" y="2371"/>
                  </a:cubicBezTo>
                  <a:cubicBezTo>
                    <a:pt x="15087" y="3767"/>
                    <a:pt x="15864" y="5636"/>
                    <a:pt x="15893" y="7593"/>
                  </a:cubicBezTo>
                  <a:lnTo>
                    <a:pt x="15893" y="7721"/>
                  </a:lnTo>
                  <a:cubicBezTo>
                    <a:pt x="15883" y="9678"/>
                    <a:pt x="15106" y="11566"/>
                    <a:pt x="13730" y="12973"/>
                  </a:cubicBezTo>
                  <a:lnTo>
                    <a:pt x="13671" y="13032"/>
                  </a:lnTo>
                  <a:lnTo>
                    <a:pt x="13641" y="13051"/>
                  </a:lnTo>
                  <a:cubicBezTo>
                    <a:pt x="12166" y="14526"/>
                    <a:pt x="10231" y="15264"/>
                    <a:pt x="8296" y="15264"/>
                  </a:cubicBezTo>
                  <a:cubicBezTo>
                    <a:pt x="6361" y="15264"/>
                    <a:pt x="4426" y="14526"/>
                    <a:pt x="2951" y="13051"/>
                  </a:cubicBezTo>
                  <a:cubicBezTo>
                    <a:pt x="0" y="10101"/>
                    <a:pt x="0" y="5311"/>
                    <a:pt x="2951" y="2351"/>
                  </a:cubicBezTo>
                  <a:lnTo>
                    <a:pt x="2960" y="2341"/>
                  </a:lnTo>
                  <a:lnTo>
                    <a:pt x="2970" y="2331"/>
                  </a:lnTo>
                  <a:cubicBezTo>
                    <a:pt x="2990" y="2312"/>
                    <a:pt x="3010" y="2292"/>
                    <a:pt x="3039" y="2272"/>
                  </a:cubicBezTo>
                  <a:cubicBezTo>
                    <a:pt x="4436" y="896"/>
                    <a:pt x="6314" y="119"/>
                    <a:pt x="8281" y="109"/>
                  </a:cubicBezTo>
                  <a:close/>
                  <a:moveTo>
                    <a:pt x="8320" y="1"/>
                  </a:moveTo>
                  <a:cubicBezTo>
                    <a:pt x="5213" y="1"/>
                    <a:pt x="2410" y="1869"/>
                    <a:pt x="1220" y="4741"/>
                  </a:cubicBezTo>
                  <a:cubicBezTo>
                    <a:pt x="30" y="7613"/>
                    <a:pt x="689" y="10917"/>
                    <a:pt x="2882" y="13110"/>
                  </a:cubicBezTo>
                  <a:cubicBezTo>
                    <a:pt x="4349" y="14584"/>
                    <a:pt x="6315" y="15367"/>
                    <a:pt x="8318" y="15367"/>
                  </a:cubicBezTo>
                  <a:cubicBezTo>
                    <a:pt x="9308" y="15367"/>
                    <a:pt x="10308" y="15176"/>
                    <a:pt x="11261" y="14782"/>
                  </a:cubicBezTo>
                  <a:cubicBezTo>
                    <a:pt x="14133" y="13592"/>
                    <a:pt x="16001" y="10789"/>
                    <a:pt x="16001" y="7682"/>
                  </a:cubicBezTo>
                  <a:cubicBezTo>
                    <a:pt x="16001" y="3443"/>
                    <a:pt x="12559" y="10"/>
                    <a:pt x="832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666555" y="2631212"/>
              <a:ext cx="104818" cy="104818"/>
            </a:xfrm>
            <a:custGeom>
              <a:avLst/>
              <a:gdLst/>
              <a:ahLst/>
              <a:cxnLst/>
              <a:rect l="l" t="t" r="r" b="b"/>
              <a:pathLst>
                <a:path w="2105" h="2105" extrusionOk="0">
                  <a:moveTo>
                    <a:pt x="1013" y="0"/>
                  </a:moveTo>
                  <a:cubicBezTo>
                    <a:pt x="777" y="10"/>
                    <a:pt x="551" y="99"/>
                    <a:pt x="374" y="246"/>
                  </a:cubicBezTo>
                  <a:cubicBezTo>
                    <a:pt x="344" y="276"/>
                    <a:pt x="315" y="305"/>
                    <a:pt x="285" y="335"/>
                  </a:cubicBezTo>
                  <a:cubicBezTo>
                    <a:pt x="118" y="502"/>
                    <a:pt x="20" y="728"/>
                    <a:pt x="10" y="974"/>
                  </a:cubicBezTo>
                  <a:cubicBezTo>
                    <a:pt x="0" y="1003"/>
                    <a:pt x="0" y="1023"/>
                    <a:pt x="10" y="1053"/>
                  </a:cubicBezTo>
                  <a:cubicBezTo>
                    <a:pt x="10" y="1062"/>
                    <a:pt x="10" y="1082"/>
                    <a:pt x="10" y="1092"/>
                  </a:cubicBezTo>
                  <a:cubicBezTo>
                    <a:pt x="10" y="1338"/>
                    <a:pt x="108" y="1574"/>
                    <a:pt x="275" y="1751"/>
                  </a:cubicBezTo>
                  <a:cubicBezTo>
                    <a:pt x="295" y="1780"/>
                    <a:pt x="325" y="1810"/>
                    <a:pt x="354" y="1839"/>
                  </a:cubicBezTo>
                  <a:cubicBezTo>
                    <a:pt x="541" y="2006"/>
                    <a:pt x="777" y="2095"/>
                    <a:pt x="1023" y="2105"/>
                  </a:cubicBezTo>
                  <a:lnTo>
                    <a:pt x="1141" y="2105"/>
                  </a:lnTo>
                  <a:cubicBezTo>
                    <a:pt x="1377" y="2085"/>
                    <a:pt x="1603" y="1987"/>
                    <a:pt x="1780" y="1820"/>
                  </a:cubicBezTo>
                  <a:cubicBezTo>
                    <a:pt x="1810" y="1790"/>
                    <a:pt x="1839" y="1761"/>
                    <a:pt x="1859" y="1731"/>
                  </a:cubicBezTo>
                  <a:cubicBezTo>
                    <a:pt x="2016" y="1554"/>
                    <a:pt x="2105" y="1328"/>
                    <a:pt x="2105" y="1092"/>
                  </a:cubicBezTo>
                  <a:cubicBezTo>
                    <a:pt x="2105" y="1082"/>
                    <a:pt x="2105" y="1062"/>
                    <a:pt x="2105" y="1053"/>
                  </a:cubicBezTo>
                  <a:cubicBezTo>
                    <a:pt x="2105" y="1023"/>
                    <a:pt x="2105" y="1003"/>
                    <a:pt x="2105" y="974"/>
                  </a:cubicBezTo>
                  <a:cubicBezTo>
                    <a:pt x="2085" y="738"/>
                    <a:pt x="1997" y="521"/>
                    <a:pt x="1839" y="354"/>
                  </a:cubicBezTo>
                  <a:cubicBezTo>
                    <a:pt x="1819" y="325"/>
                    <a:pt x="1790" y="295"/>
                    <a:pt x="1760" y="266"/>
                  </a:cubicBezTo>
                  <a:cubicBezTo>
                    <a:pt x="1583" y="118"/>
                    <a:pt x="1367" y="20"/>
                    <a:pt x="1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716996" y="2306006"/>
              <a:ext cx="5926" cy="202815"/>
            </a:xfrm>
            <a:custGeom>
              <a:avLst/>
              <a:gdLst/>
              <a:ahLst/>
              <a:cxnLst/>
              <a:rect l="l" t="t" r="r" b="b"/>
              <a:pathLst>
                <a:path w="119" h="4073" extrusionOk="0">
                  <a:moveTo>
                    <a:pt x="0" y="1"/>
                  </a:moveTo>
                  <a:lnTo>
                    <a:pt x="0" y="4073"/>
                  </a:lnTo>
                  <a:lnTo>
                    <a:pt x="118" y="407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5716996" y="2631212"/>
              <a:ext cx="5926" cy="104818"/>
            </a:xfrm>
            <a:custGeom>
              <a:avLst/>
              <a:gdLst/>
              <a:ahLst/>
              <a:cxnLst/>
              <a:rect l="l" t="t" r="r" b="b"/>
              <a:pathLst>
                <a:path w="119" h="2105" extrusionOk="0">
                  <a:moveTo>
                    <a:pt x="0" y="0"/>
                  </a:moveTo>
                  <a:lnTo>
                    <a:pt x="0" y="2105"/>
                  </a:lnTo>
                  <a:lnTo>
                    <a:pt x="118" y="210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5716996" y="2858423"/>
              <a:ext cx="5926" cy="200823"/>
            </a:xfrm>
            <a:custGeom>
              <a:avLst/>
              <a:gdLst/>
              <a:ahLst/>
              <a:cxnLst/>
              <a:rect l="l" t="t" r="r" b="b"/>
              <a:pathLst>
                <a:path w="119" h="4033" extrusionOk="0">
                  <a:moveTo>
                    <a:pt x="118" y="1"/>
                  </a:moveTo>
                  <a:cubicBezTo>
                    <a:pt x="98" y="10"/>
                    <a:pt x="69" y="10"/>
                    <a:pt x="39" y="10"/>
                  </a:cubicBezTo>
                  <a:lnTo>
                    <a:pt x="0" y="10"/>
                  </a:lnTo>
                  <a:lnTo>
                    <a:pt x="0" y="4033"/>
                  </a:lnTo>
                  <a:lnTo>
                    <a:pt x="118" y="403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451544" y="2805044"/>
              <a:ext cx="145999" cy="145999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853" y="1"/>
                  </a:moveTo>
                  <a:lnTo>
                    <a:pt x="1" y="2843"/>
                  </a:lnTo>
                  <a:lnTo>
                    <a:pt x="89" y="2931"/>
                  </a:lnTo>
                  <a:lnTo>
                    <a:pt x="2931" y="89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5679750" y="2644408"/>
              <a:ext cx="78427" cy="78427"/>
            </a:xfrm>
            <a:custGeom>
              <a:avLst/>
              <a:gdLst/>
              <a:ahLst/>
              <a:cxnLst/>
              <a:rect l="l" t="t" r="r" b="b"/>
              <a:pathLst>
                <a:path w="1575" h="1575" extrusionOk="0">
                  <a:moveTo>
                    <a:pt x="1495" y="1"/>
                  </a:moveTo>
                  <a:lnTo>
                    <a:pt x="866" y="630"/>
                  </a:lnTo>
                  <a:lnTo>
                    <a:pt x="807" y="689"/>
                  </a:lnTo>
                  <a:lnTo>
                    <a:pt x="787" y="709"/>
                  </a:lnTo>
                  <a:lnTo>
                    <a:pt x="748" y="738"/>
                  </a:lnTo>
                  <a:lnTo>
                    <a:pt x="669" y="827"/>
                  </a:lnTo>
                  <a:lnTo>
                    <a:pt x="1" y="1486"/>
                  </a:lnTo>
                  <a:cubicBezTo>
                    <a:pt x="30" y="1515"/>
                    <a:pt x="60" y="1545"/>
                    <a:pt x="89" y="1574"/>
                  </a:cubicBezTo>
                  <a:lnTo>
                    <a:pt x="866" y="797"/>
                  </a:lnTo>
                  <a:lnTo>
                    <a:pt x="896" y="768"/>
                  </a:lnTo>
                  <a:lnTo>
                    <a:pt x="1574" y="89"/>
                  </a:lnTo>
                  <a:cubicBezTo>
                    <a:pt x="1545" y="60"/>
                    <a:pt x="1525" y="30"/>
                    <a:pt x="1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840386" y="2414259"/>
              <a:ext cx="147941" cy="147941"/>
            </a:xfrm>
            <a:custGeom>
              <a:avLst/>
              <a:gdLst/>
              <a:ahLst/>
              <a:cxnLst/>
              <a:rect l="l" t="t" r="r" b="b"/>
              <a:pathLst>
                <a:path w="2971" h="2971" extrusionOk="0">
                  <a:moveTo>
                    <a:pt x="2892" y="0"/>
                  </a:moveTo>
                  <a:lnTo>
                    <a:pt x="89" y="2803"/>
                  </a:lnTo>
                  <a:lnTo>
                    <a:pt x="0" y="2882"/>
                  </a:lnTo>
                  <a:cubicBezTo>
                    <a:pt x="30" y="2911"/>
                    <a:pt x="59" y="2941"/>
                    <a:pt x="89" y="2970"/>
                  </a:cubicBezTo>
                  <a:lnTo>
                    <a:pt x="177" y="2882"/>
                  </a:lnTo>
                  <a:lnTo>
                    <a:pt x="2951" y="109"/>
                  </a:lnTo>
                  <a:lnTo>
                    <a:pt x="2971" y="89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5343341" y="2679662"/>
              <a:ext cx="201321" cy="5926"/>
            </a:xfrm>
            <a:custGeom>
              <a:avLst/>
              <a:gdLst/>
              <a:ahLst/>
              <a:cxnLst/>
              <a:rect l="l" t="t" r="r" b="b"/>
              <a:pathLst>
                <a:path w="4043" h="119" extrusionOk="0">
                  <a:moveTo>
                    <a:pt x="0" y="1"/>
                  </a:moveTo>
                  <a:lnTo>
                    <a:pt x="0" y="119"/>
                  </a:lnTo>
                  <a:lnTo>
                    <a:pt x="4042" y="119"/>
                  </a:lnTo>
                  <a:lnTo>
                    <a:pt x="4042" y="80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5666555" y="2679662"/>
              <a:ext cx="104818" cy="5926"/>
            </a:xfrm>
            <a:custGeom>
              <a:avLst/>
              <a:gdLst/>
              <a:ahLst/>
              <a:cxnLst/>
              <a:rect l="l" t="t" r="r" b="b"/>
              <a:pathLst>
                <a:path w="2105" h="119" extrusionOk="0">
                  <a:moveTo>
                    <a:pt x="10" y="1"/>
                  </a:moveTo>
                  <a:cubicBezTo>
                    <a:pt x="0" y="30"/>
                    <a:pt x="0" y="50"/>
                    <a:pt x="10" y="80"/>
                  </a:cubicBezTo>
                  <a:cubicBezTo>
                    <a:pt x="0" y="89"/>
                    <a:pt x="0" y="109"/>
                    <a:pt x="10" y="119"/>
                  </a:cubicBezTo>
                  <a:lnTo>
                    <a:pt x="2105" y="119"/>
                  </a:lnTo>
                  <a:cubicBezTo>
                    <a:pt x="2105" y="109"/>
                    <a:pt x="2105" y="89"/>
                    <a:pt x="2105" y="80"/>
                  </a:cubicBezTo>
                  <a:lnTo>
                    <a:pt x="2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5894263" y="2679662"/>
              <a:ext cx="202317" cy="5926"/>
            </a:xfrm>
            <a:custGeom>
              <a:avLst/>
              <a:gdLst/>
              <a:ahLst/>
              <a:cxnLst/>
              <a:rect l="l" t="t" r="r" b="b"/>
              <a:pathLst>
                <a:path w="4063" h="119" extrusionOk="0">
                  <a:moveTo>
                    <a:pt x="0" y="1"/>
                  </a:moveTo>
                  <a:lnTo>
                    <a:pt x="0" y="89"/>
                  </a:lnTo>
                  <a:lnTo>
                    <a:pt x="0" y="119"/>
                  </a:lnTo>
                  <a:lnTo>
                    <a:pt x="4062" y="119"/>
                  </a:lnTo>
                  <a:lnTo>
                    <a:pt x="406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451544" y="2414259"/>
              <a:ext cx="146995" cy="146945"/>
            </a:xfrm>
            <a:custGeom>
              <a:avLst/>
              <a:gdLst/>
              <a:ahLst/>
              <a:cxnLst/>
              <a:rect l="l" t="t" r="r" b="b"/>
              <a:pathLst>
                <a:path w="2952" h="2951" extrusionOk="0">
                  <a:moveTo>
                    <a:pt x="89" y="0"/>
                  </a:moveTo>
                  <a:lnTo>
                    <a:pt x="30" y="59"/>
                  </a:lnTo>
                  <a:lnTo>
                    <a:pt x="10" y="79"/>
                  </a:lnTo>
                  <a:lnTo>
                    <a:pt x="1" y="89"/>
                  </a:lnTo>
                  <a:lnTo>
                    <a:pt x="2863" y="2951"/>
                  </a:lnTo>
                  <a:cubicBezTo>
                    <a:pt x="2892" y="2921"/>
                    <a:pt x="2922" y="2892"/>
                    <a:pt x="2951" y="2862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5680746" y="2643462"/>
              <a:ext cx="78377" cy="7837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89" y="0"/>
                  </a:moveTo>
                  <a:cubicBezTo>
                    <a:pt x="59" y="30"/>
                    <a:pt x="30" y="59"/>
                    <a:pt x="0" y="89"/>
                  </a:cubicBezTo>
                  <a:lnTo>
                    <a:pt x="640" y="728"/>
                  </a:lnTo>
                  <a:lnTo>
                    <a:pt x="708" y="787"/>
                  </a:lnTo>
                  <a:lnTo>
                    <a:pt x="728" y="816"/>
                  </a:lnTo>
                  <a:lnTo>
                    <a:pt x="767" y="846"/>
                  </a:lnTo>
                  <a:lnTo>
                    <a:pt x="787" y="875"/>
                  </a:lnTo>
                  <a:lnTo>
                    <a:pt x="846" y="934"/>
                  </a:lnTo>
                  <a:lnTo>
                    <a:pt x="1495" y="1574"/>
                  </a:lnTo>
                  <a:cubicBezTo>
                    <a:pt x="1515" y="1544"/>
                    <a:pt x="1544" y="1515"/>
                    <a:pt x="1574" y="148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841830" y="2804048"/>
              <a:ext cx="146497" cy="146995"/>
            </a:xfrm>
            <a:custGeom>
              <a:avLst/>
              <a:gdLst/>
              <a:ahLst/>
              <a:cxnLst/>
              <a:rect l="l" t="t" r="r" b="b"/>
              <a:pathLst>
                <a:path w="2942" h="2952" extrusionOk="0">
                  <a:moveTo>
                    <a:pt x="80" y="1"/>
                  </a:moveTo>
                  <a:cubicBezTo>
                    <a:pt x="50" y="30"/>
                    <a:pt x="21" y="60"/>
                    <a:pt x="1" y="89"/>
                  </a:cubicBezTo>
                  <a:lnTo>
                    <a:pt x="2863" y="2951"/>
                  </a:lnTo>
                  <a:lnTo>
                    <a:pt x="2883" y="2932"/>
                  </a:lnTo>
                  <a:lnTo>
                    <a:pt x="2942" y="287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034284" y="1889278"/>
              <a:ext cx="556409" cy="955964"/>
            </a:xfrm>
            <a:custGeom>
              <a:avLst/>
              <a:gdLst/>
              <a:ahLst/>
              <a:cxnLst/>
              <a:rect l="l" t="t" r="r" b="b"/>
              <a:pathLst>
                <a:path w="11174" h="19198" extrusionOk="0">
                  <a:moveTo>
                    <a:pt x="493" y="1"/>
                  </a:moveTo>
                  <a:cubicBezTo>
                    <a:pt x="217" y="1"/>
                    <a:pt x="1" y="227"/>
                    <a:pt x="1" y="502"/>
                  </a:cubicBezTo>
                  <a:lnTo>
                    <a:pt x="1" y="18696"/>
                  </a:lnTo>
                  <a:cubicBezTo>
                    <a:pt x="1" y="18972"/>
                    <a:pt x="217" y="19198"/>
                    <a:pt x="493" y="19198"/>
                  </a:cubicBezTo>
                  <a:lnTo>
                    <a:pt x="9531" y="19198"/>
                  </a:lnTo>
                  <a:lnTo>
                    <a:pt x="10898" y="17890"/>
                  </a:lnTo>
                  <a:cubicBezTo>
                    <a:pt x="11173" y="17890"/>
                    <a:pt x="10770" y="16356"/>
                    <a:pt x="10770" y="16080"/>
                  </a:cubicBezTo>
                  <a:lnTo>
                    <a:pt x="10967" y="4387"/>
                  </a:lnTo>
                  <a:cubicBezTo>
                    <a:pt x="10967" y="4111"/>
                    <a:pt x="11045" y="1938"/>
                    <a:pt x="10770" y="1938"/>
                  </a:cubicBezTo>
                  <a:lnTo>
                    <a:pt x="9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508822" y="1889278"/>
              <a:ext cx="126927" cy="955516"/>
            </a:xfrm>
            <a:custGeom>
              <a:avLst/>
              <a:gdLst/>
              <a:ahLst/>
              <a:cxnLst/>
              <a:rect l="l" t="t" r="r" b="b"/>
              <a:pathLst>
                <a:path w="2549" h="19189" extrusionOk="0">
                  <a:moveTo>
                    <a:pt x="1" y="1"/>
                  </a:moveTo>
                  <a:lnTo>
                    <a:pt x="1" y="19188"/>
                  </a:lnTo>
                  <a:lnTo>
                    <a:pt x="2056" y="19188"/>
                  </a:lnTo>
                  <a:cubicBezTo>
                    <a:pt x="2332" y="19188"/>
                    <a:pt x="2548" y="18972"/>
                    <a:pt x="2548" y="18696"/>
                  </a:cubicBezTo>
                  <a:lnTo>
                    <a:pt x="2548" y="502"/>
                  </a:lnTo>
                  <a:cubicBezTo>
                    <a:pt x="2548" y="227"/>
                    <a:pt x="2322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395242" y="2196309"/>
              <a:ext cx="466729" cy="191561"/>
            </a:xfrm>
            <a:custGeom>
              <a:avLst/>
              <a:gdLst/>
              <a:ahLst/>
              <a:cxnLst/>
              <a:rect l="l" t="t" r="r" b="b"/>
              <a:pathLst>
                <a:path w="9373" h="3847" extrusionOk="0">
                  <a:moveTo>
                    <a:pt x="0" y="1"/>
                  </a:moveTo>
                  <a:lnTo>
                    <a:pt x="0" y="3846"/>
                  </a:lnTo>
                  <a:lnTo>
                    <a:pt x="9373" y="3846"/>
                  </a:lnTo>
                  <a:lnTo>
                    <a:pt x="8930" y="1820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820285" y="2196309"/>
              <a:ext cx="41678" cy="191561"/>
            </a:xfrm>
            <a:custGeom>
              <a:avLst/>
              <a:gdLst/>
              <a:ahLst/>
              <a:cxnLst/>
              <a:rect l="l" t="t" r="r" b="b"/>
              <a:pathLst>
                <a:path w="837" h="3847" extrusionOk="0">
                  <a:moveTo>
                    <a:pt x="837" y="1"/>
                  </a:moveTo>
                  <a:cubicBezTo>
                    <a:pt x="837" y="1"/>
                    <a:pt x="188" y="316"/>
                    <a:pt x="60" y="1653"/>
                  </a:cubicBezTo>
                  <a:cubicBezTo>
                    <a:pt x="1" y="2460"/>
                    <a:pt x="276" y="3256"/>
                    <a:pt x="837" y="3846"/>
                  </a:cubicBez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6366810" y="2189986"/>
              <a:ext cx="148439" cy="202765"/>
            </a:xfrm>
            <a:custGeom>
              <a:avLst/>
              <a:gdLst/>
              <a:ahLst/>
              <a:cxnLst/>
              <a:rect l="l" t="t" r="r" b="b"/>
              <a:pathLst>
                <a:path w="2981" h="4072" extrusionOk="0">
                  <a:moveTo>
                    <a:pt x="2105" y="0"/>
                  </a:moveTo>
                  <a:cubicBezTo>
                    <a:pt x="1525" y="0"/>
                    <a:pt x="965" y="246"/>
                    <a:pt x="571" y="669"/>
                  </a:cubicBezTo>
                  <a:cubicBezTo>
                    <a:pt x="188" y="1072"/>
                    <a:pt x="1" y="1623"/>
                    <a:pt x="40" y="2183"/>
                  </a:cubicBezTo>
                  <a:lnTo>
                    <a:pt x="40" y="2242"/>
                  </a:lnTo>
                  <a:cubicBezTo>
                    <a:pt x="158" y="3285"/>
                    <a:pt x="1043" y="4072"/>
                    <a:pt x="2096" y="4072"/>
                  </a:cubicBezTo>
                  <a:lnTo>
                    <a:pt x="2892" y="4072"/>
                  </a:lnTo>
                  <a:cubicBezTo>
                    <a:pt x="2978" y="4072"/>
                    <a:pt x="2981" y="3943"/>
                    <a:pt x="2901" y="3943"/>
                  </a:cubicBezTo>
                  <a:cubicBezTo>
                    <a:pt x="2898" y="3943"/>
                    <a:pt x="2895" y="3943"/>
                    <a:pt x="2892" y="3944"/>
                  </a:cubicBezTo>
                  <a:lnTo>
                    <a:pt x="2096" y="3944"/>
                  </a:lnTo>
                  <a:cubicBezTo>
                    <a:pt x="1102" y="3944"/>
                    <a:pt x="276" y="3206"/>
                    <a:pt x="168" y="2223"/>
                  </a:cubicBezTo>
                  <a:lnTo>
                    <a:pt x="168" y="2174"/>
                  </a:lnTo>
                  <a:cubicBezTo>
                    <a:pt x="129" y="1652"/>
                    <a:pt x="306" y="1141"/>
                    <a:pt x="670" y="757"/>
                  </a:cubicBezTo>
                  <a:cubicBezTo>
                    <a:pt x="1033" y="354"/>
                    <a:pt x="1555" y="128"/>
                    <a:pt x="2105" y="128"/>
                  </a:cubicBezTo>
                  <a:lnTo>
                    <a:pt x="2833" y="128"/>
                  </a:lnTo>
                  <a:cubicBezTo>
                    <a:pt x="2873" y="128"/>
                    <a:pt x="2902" y="98"/>
                    <a:pt x="2902" y="69"/>
                  </a:cubicBezTo>
                  <a:cubicBezTo>
                    <a:pt x="2902" y="30"/>
                    <a:pt x="2873" y="0"/>
                    <a:pt x="28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6746838" y="2196807"/>
              <a:ext cx="41678" cy="191063"/>
            </a:xfrm>
            <a:custGeom>
              <a:avLst/>
              <a:gdLst/>
              <a:ahLst/>
              <a:cxnLst/>
              <a:rect l="l" t="t" r="r" b="b"/>
              <a:pathLst>
                <a:path w="837" h="3837" extrusionOk="0">
                  <a:moveTo>
                    <a:pt x="679" y="1"/>
                  </a:moveTo>
                  <a:cubicBezTo>
                    <a:pt x="601" y="119"/>
                    <a:pt x="532" y="256"/>
                    <a:pt x="473" y="394"/>
                  </a:cubicBezTo>
                  <a:cubicBezTo>
                    <a:pt x="1" y="1496"/>
                    <a:pt x="1" y="2735"/>
                    <a:pt x="463" y="3836"/>
                  </a:cubicBezTo>
                  <a:lnTo>
                    <a:pt x="601" y="3836"/>
                  </a:lnTo>
                  <a:cubicBezTo>
                    <a:pt x="128" y="2755"/>
                    <a:pt x="128" y="1525"/>
                    <a:pt x="591" y="443"/>
                  </a:cubicBezTo>
                  <a:cubicBezTo>
                    <a:pt x="660" y="286"/>
                    <a:pt x="738" y="138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6205228" y="2034727"/>
              <a:ext cx="118562" cy="101632"/>
            </a:xfrm>
            <a:custGeom>
              <a:avLst/>
              <a:gdLst/>
              <a:ahLst/>
              <a:cxnLst/>
              <a:rect l="l" t="t" r="r" b="b"/>
              <a:pathLst>
                <a:path w="2381" h="2041" extrusionOk="0">
                  <a:moveTo>
                    <a:pt x="1361" y="131"/>
                  </a:moveTo>
                  <a:cubicBezTo>
                    <a:pt x="1817" y="131"/>
                    <a:pt x="2253" y="485"/>
                    <a:pt x="2253" y="1023"/>
                  </a:cubicBezTo>
                  <a:cubicBezTo>
                    <a:pt x="2253" y="1515"/>
                    <a:pt x="1859" y="1908"/>
                    <a:pt x="1367" y="1908"/>
                  </a:cubicBezTo>
                  <a:cubicBezTo>
                    <a:pt x="571" y="1908"/>
                    <a:pt x="177" y="954"/>
                    <a:pt x="738" y="394"/>
                  </a:cubicBezTo>
                  <a:cubicBezTo>
                    <a:pt x="920" y="212"/>
                    <a:pt x="1143" y="131"/>
                    <a:pt x="1361" y="131"/>
                  </a:cubicBezTo>
                  <a:close/>
                  <a:moveTo>
                    <a:pt x="1367" y="0"/>
                  </a:moveTo>
                  <a:cubicBezTo>
                    <a:pt x="463" y="0"/>
                    <a:pt x="0" y="1102"/>
                    <a:pt x="649" y="1741"/>
                  </a:cubicBezTo>
                  <a:cubicBezTo>
                    <a:pt x="856" y="1948"/>
                    <a:pt x="1110" y="2041"/>
                    <a:pt x="1359" y="2041"/>
                  </a:cubicBezTo>
                  <a:cubicBezTo>
                    <a:pt x="1881" y="2041"/>
                    <a:pt x="2380" y="1635"/>
                    <a:pt x="2380" y="1023"/>
                  </a:cubicBezTo>
                  <a:cubicBezTo>
                    <a:pt x="2380" y="463"/>
                    <a:pt x="1928" y="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6169475" y="2479888"/>
              <a:ext cx="181254" cy="154962"/>
            </a:xfrm>
            <a:custGeom>
              <a:avLst/>
              <a:gdLst/>
              <a:ahLst/>
              <a:cxnLst/>
              <a:rect l="l" t="t" r="r" b="b"/>
              <a:pathLst>
                <a:path w="3640" h="3112" extrusionOk="0">
                  <a:moveTo>
                    <a:pt x="2075" y="117"/>
                  </a:moveTo>
                  <a:cubicBezTo>
                    <a:pt x="2810" y="117"/>
                    <a:pt x="3511" y="689"/>
                    <a:pt x="3511" y="1554"/>
                  </a:cubicBezTo>
                  <a:cubicBezTo>
                    <a:pt x="3511" y="2341"/>
                    <a:pt x="2872" y="2980"/>
                    <a:pt x="2085" y="2980"/>
                  </a:cubicBezTo>
                  <a:cubicBezTo>
                    <a:pt x="807" y="2980"/>
                    <a:pt x="168" y="1436"/>
                    <a:pt x="1072" y="541"/>
                  </a:cubicBezTo>
                  <a:cubicBezTo>
                    <a:pt x="1365" y="248"/>
                    <a:pt x="1724" y="117"/>
                    <a:pt x="2075" y="117"/>
                  </a:cubicBezTo>
                  <a:close/>
                  <a:moveTo>
                    <a:pt x="2085" y="0"/>
                  </a:moveTo>
                  <a:cubicBezTo>
                    <a:pt x="699" y="0"/>
                    <a:pt x="0" y="1672"/>
                    <a:pt x="984" y="2656"/>
                  </a:cubicBezTo>
                  <a:cubicBezTo>
                    <a:pt x="1302" y="2970"/>
                    <a:pt x="1691" y="3111"/>
                    <a:pt x="2073" y="3111"/>
                  </a:cubicBezTo>
                  <a:cubicBezTo>
                    <a:pt x="2873" y="3111"/>
                    <a:pt x="3639" y="2493"/>
                    <a:pt x="3639" y="1554"/>
                  </a:cubicBezTo>
                  <a:cubicBezTo>
                    <a:pt x="3639" y="689"/>
                    <a:pt x="2941" y="0"/>
                    <a:pt x="2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6129300" y="2844800"/>
              <a:ext cx="142549" cy="785006"/>
            </a:xfrm>
            <a:custGeom>
              <a:avLst/>
              <a:gdLst/>
              <a:ahLst/>
              <a:cxnLst/>
              <a:rect l="l" t="t" r="r" b="b"/>
              <a:pathLst>
                <a:path w="2863" h="16779" extrusionOk="0">
                  <a:moveTo>
                    <a:pt x="1" y="0"/>
                  </a:moveTo>
                  <a:lnTo>
                    <a:pt x="1" y="16778"/>
                  </a:lnTo>
                  <a:lnTo>
                    <a:pt x="2863" y="16778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5730690" y="3481349"/>
              <a:ext cx="938835" cy="162630"/>
            </a:xfrm>
            <a:custGeom>
              <a:avLst/>
              <a:gdLst/>
              <a:ahLst/>
              <a:cxnLst/>
              <a:rect l="l" t="t" r="r" b="b"/>
              <a:pathLst>
                <a:path w="18854" h="3266" extrusionOk="0">
                  <a:moveTo>
                    <a:pt x="8212" y="0"/>
                  </a:moveTo>
                  <a:lnTo>
                    <a:pt x="4" y="3264"/>
                  </a:lnTo>
                  <a:lnTo>
                    <a:pt x="4" y="3264"/>
                  </a:lnTo>
                  <a:cubicBezTo>
                    <a:pt x="286" y="3196"/>
                    <a:pt x="18854" y="3177"/>
                    <a:pt x="18854" y="3177"/>
                  </a:cubicBezTo>
                  <a:lnTo>
                    <a:pt x="10592" y="0"/>
                  </a:lnTo>
                  <a:close/>
                  <a:moveTo>
                    <a:pt x="4" y="3264"/>
                  </a:moveTo>
                  <a:lnTo>
                    <a:pt x="4" y="3264"/>
                  </a:lnTo>
                  <a:cubicBezTo>
                    <a:pt x="2" y="3265"/>
                    <a:pt x="1" y="3265"/>
                    <a:pt x="0" y="3265"/>
                  </a:cubicBezTo>
                  <a:lnTo>
                    <a:pt x="4" y="32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6954978" y="3504354"/>
              <a:ext cx="407970" cy="371272"/>
            </a:xfrm>
            <a:custGeom>
              <a:avLst/>
              <a:gdLst/>
              <a:ahLst/>
              <a:cxnLst/>
              <a:rect l="l" t="t" r="r" b="b"/>
              <a:pathLst>
                <a:path w="8193" h="7456" extrusionOk="0">
                  <a:moveTo>
                    <a:pt x="4093" y="1"/>
                  </a:moveTo>
                  <a:cubicBezTo>
                    <a:pt x="3138" y="1"/>
                    <a:pt x="2184" y="364"/>
                    <a:pt x="1456" y="1092"/>
                  </a:cubicBezTo>
                  <a:cubicBezTo>
                    <a:pt x="0" y="2548"/>
                    <a:pt x="0" y="4908"/>
                    <a:pt x="1456" y="6364"/>
                  </a:cubicBezTo>
                  <a:cubicBezTo>
                    <a:pt x="2184" y="7091"/>
                    <a:pt x="3138" y="7455"/>
                    <a:pt x="4093" y="7455"/>
                  </a:cubicBezTo>
                  <a:cubicBezTo>
                    <a:pt x="5048" y="7455"/>
                    <a:pt x="6005" y="7091"/>
                    <a:pt x="6737" y="6364"/>
                  </a:cubicBezTo>
                  <a:cubicBezTo>
                    <a:pt x="8193" y="4908"/>
                    <a:pt x="8193" y="2548"/>
                    <a:pt x="6737" y="1092"/>
                  </a:cubicBezTo>
                  <a:cubicBezTo>
                    <a:pt x="6005" y="364"/>
                    <a:pt x="5048" y="1"/>
                    <a:pt x="40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6553388" y="3363337"/>
              <a:ext cx="730244" cy="262021"/>
            </a:xfrm>
            <a:custGeom>
              <a:avLst/>
              <a:gdLst/>
              <a:ahLst/>
              <a:cxnLst/>
              <a:rect l="l" t="t" r="r" b="b"/>
              <a:pathLst>
                <a:path w="14665" h="5262" fill="none" extrusionOk="0">
                  <a:moveTo>
                    <a:pt x="1250" y="167"/>
                  </a:moveTo>
                  <a:cubicBezTo>
                    <a:pt x="1" y="1603"/>
                    <a:pt x="916" y="3846"/>
                    <a:pt x="2814" y="4003"/>
                  </a:cubicBezTo>
                  <a:cubicBezTo>
                    <a:pt x="4200" y="4111"/>
                    <a:pt x="5459" y="2862"/>
                    <a:pt x="5597" y="1475"/>
                  </a:cubicBezTo>
                  <a:cubicBezTo>
                    <a:pt x="5636" y="1131"/>
                    <a:pt x="5607" y="767"/>
                    <a:pt x="5420" y="472"/>
                  </a:cubicBezTo>
                  <a:cubicBezTo>
                    <a:pt x="5233" y="187"/>
                    <a:pt x="4849" y="0"/>
                    <a:pt x="4525" y="118"/>
                  </a:cubicBezTo>
                  <a:cubicBezTo>
                    <a:pt x="4230" y="236"/>
                    <a:pt x="4072" y="561"/>
                    <a:pt x="3994" y="875"/>
                  </a:cubicBezTo>
                  <a:cubicBezTo>
                    <a:pt x="3551" y="2537"/>
                    <a:pt x="4692" y="4455"/>
                    <a:pt x="6364" y="4858"/>
                  </a:cubicBezTo>
                  <a:cubicBezTo>
                    <a:pt x="8046" y="5262"/>
                    <a:pt x="9934" y="4072"/>
                    <a:pt x="10288" y="2380"/>
                  </a:cubicBezTo>
                  <a:cubicBezTo>
                    <a:pt x="10396" y="1987"/>
                    <a:pt x="10367" y="1564"/>
                    <a:pt x="10209" y="1180"/>
                  </a:cubicBezTo>
                  <a:cubicBezTo>
                    <a:pt x="10032" y="816"/>
                    <a:pt x="9659" y="521"/>
                    <a:pt x="9246" y="551"/>
                  </a:cubicBezTo>
                  <a:cubicBezTo>
                    <a:pt x="8793" y="571"/>
                    <a:pt x="8429" y="984"/>
                    <a:pt x="8341" y="1436"/>
                  </a:cubicBezTo>
                  <a:cubicBezTo>
                    <a:pt x="8252" y="1879"/>
                    <a:pt x="8400" y="2341"/>
                    <a:pt x="8636" y="2734"/>
                  </a:cubicBezTo>
                  <a:cubicBezTo>
                    <a:pt x="9305" y="3885"/>
                    <a:pt x="10613" y="4514"/>
                    <a:pt x="11940" y="4327"/>
                  </a:cubicBezTo>
                  <a:cubicBezTo>
                    <a:pt x="13258" y="4141"/>
                    <a:pt x="14340" y="3167"/>
                    <a:pt x="14665" y="1879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6241926" y="1222284"/>
              <a:ext cx="693047" cy="264511"/>
            </a:xfrm>
            <a:custGeom>
              <a:avLst/>
              <a:gdLst/>
              <a:ahLst/>
              <a:cxnLst/>
              <a:rect l="l" t="t" r="r" b="b"/>
              <a:pathLst>
                <a:path w="13918" h="5312" fill="none" extrusionOk="0">
                  <a:moveTo>
                    <a:pt x="444" y="5311"/>
                  </a:moveTo>
                  <a:cubicBezTo>
                    <a:pt x="1" y="4259"/>
                    <a:pt x="178" y="2961"/>
                    <a:pt x="935" y="2115"/>
                  </a:cubicBezTo>
                  <a:cubicBezTo>
                    <a:pt x="1683" y="1259"/>
                    <a:pt x="3001" y="935"/>
                    <a:pt x="4033" y="1397"/>
                  </a:cubicBezTo>
                  <a:cubicBezTo>
                    <a:pt x="5076" y="1869"/>
                    <a:pt x="5715" y="3118"/>
                    <a:pt x="5410" y="4220"/>
                  </a:cubicBezTo>
                  <a:cubicBezTo>
                    <a:pt x="5381" y="4338"/>
                    <a:pt x="5331" y="4456"/>
                    <a:pt x="5253" y="4564"/>
                  </a:cubicBezTo>
                  <a:cubicBezTo>
                    <a:pt x="4909" y="4997"/>
                    <a:pt x="4112" y="4672"/>
                    <a:pt x="3964" y="4131"/>
                  </a:cubicBezTo>
                  <a:cubicBezTo>
                    <a:pt x="3817" y="3590"/>
                    <a:pt x="4102" y="3030"/>
                    <a:pt x="4446" y="2577"/>
                  </a:cubicBezTo>
                  <a:cubicBezTo>
                    <a:pt x="4928" y="1948"/>
                    <a:pt x="5548" y="1397"/>
                    <a:pt x="6295" y="1122"/>
                  </a:cubicBezTo>
                  <a:cubicBezTo>
                    <a:pt x="7043" y="846"/>
                    <a:pt x="7928" y="896"/>
                    <a:pt x="8587" y="1348"/>
                  </a:cubicBezTo>
                  <a:cubicBezTo>
                    <a:pt x="9275" y="1840"/>
                    <a:pt x="9600" y="2705"/>
                    <a:pt x="9708" y="3541"/>
                  </a:cubicBezTo>
                  <a:cubicBezTo>
                    <a:pt x="9777" y="4102"/>
                    <a:pt x="9669" y="4810"/>
                    <a:pt x="9128" y="4977"/>
                  </a:cubicBezTo>
                  <a:cubicBezTo>
                    <a:pt x="8705" y="5105"/>
                    <a:pt x="8243" y="4761"/>
                    <a:pt x="8115" y="4338"/>
                  </a:cubicBezTo>
                  <a:cubicBezTo>
                    <a:pt x="7977" y="3905"/>
                    <a:pt x="8105" y="3443"/>
                    <a:pt x="8292" y="3040"/>
                  </a:cubicBezTo>
                  <a:cubicBezTo>
                    <a:pt x="9216" y="1023"/>
                    <a:pt x="11881" y="1"/>
                    <a:pt x="13917" y="886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779;p29">
            <a:extLst>
              <a:ext uri="{FF2B5EF4-FFF2-40B4-BE49-F238E27FC236}">
                <a16:creationId xmlns:a16="http://schemas.microsoft.com/office/drawing/2014/main" id="{F0F9BF2E-62DF-3255-6485-6E10216B0815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2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358490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748196" y="1325366"/>
            <a:ext cx="4643909" cy="269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 dirty="0"/>
              <a:t>Dataset: </a:t>
            </a:r>
            <a:r>
              <a:rPr lang="cs-CZ" sz="1600" dirty="0">
                <a:solidFill>
                  <a:schemeClr val="lt2"/>
                </a:solidFill>
              </a:rPr>
              <a:t>Movies</a:t>
            </a:r>
            <a:endParaRPr lang="cs-CZ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 dirty="0">
                <a:solidFill>
                  <a:schemeClr val="lt2"/>
                </a:solidFill>
              </a:rPr>
              <a:t>  - Empty strings across various columns -&gt; 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 dirty="0"/>
              <a:t>  - Missing continuous values -&gt; Median</a:t>
            </a:r>
            <a:endParaRPr lang="cs-CZ" sz="16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 dirty="0"/>
              <a:t>  - Inconsistent date (February 2018, 1997...)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cs-CZ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 dirty="0"/>
              <a:t>Dataset: Oscars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 dirty="0">
                <a:solidFill>
                  <a:schemeClr val="tx2"/>
                </a:solidFill>
              </a:rPr>
              <a:t>  - Nominees (NA -&gt; 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600" dirty="0">
                <a:solidFill>
                  <a:schemeClr val="tx2"/>
                </a:solidFill>
              </a:rPr>
              <a:t>  - Film (““ -&gt; removed)</a:t>
            </a: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7677" y="236504"/>
            <a:ext cx="7704000" cy="1002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 dirty="0"/>
              <a:t>Missing values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847" name="Google Shape;847;p30"/>
          <p:cNvGrpSpPr/>
          <p:nvPr/>
        </p:nvGrpSpPr>
        <p:grpSpPr>
          <a:xfrm>
            <a:off x="5459150" y="1242100"/>
            <a:ext cx="2964844" cy="2815459"/>
            <a:chOff x="5171900" y="1164025"/>
            <a:chExt cx="2964844" cy="2815459"/>
          </a:xfrm>
        </p:grpSpPr>
        <p:sp>
          <p:nvSpPr>
            <p:cNvPr id="848" name="Google Shape;848;p30"/>
            <p:cNvSpPr/>
            <p:nvPr/>
          </p:nvSpPr>
          <p:spPr>
            <a:xfrm>
              <a:off x="5171900" y="1164025"/>
              <a:ext cx="2964844" cy="2815459"/>
            </a:xfrm>
            <a:custGeom>
              <a:avLst/>
              <a:gdLst/>
              <a:ahLst/>
              <a:cxnLst/>
              <a:rect l="l" t="t" r="r" b="b"/>
              <a:pathLst>
                <a:path w="59541" h="56541" extrusionOk="0">
                  <a:moveTo>
                    <a:pt x="33931" y="0"/>
                  </a:moveTo>
                  <a:cubicBezTo>
                    <a:pt x="32829" y="10"/>
                    <a:pt x="31738" y="305"/>
                    <a:pt x="30784" y="866"/>
                  </a:cubicBezTo>
                  <a:cubicBezTo>
                    <a:pt x="30211" y="560"/>
                    <a:pt x="29574" y="403"/>
                    <a:pt x="28934" y="403"/>
                  </a:cubicBezTo>
                  <a:cubicBezTo>
                    <a:pt x="28915" y="403"/>
                    <a:pt x="28895" y="403"/>
                    <a:pt x="28876" y="404"/>
                  </a:cubicBezTo>
                  <a:cubicBezTo>
                    <a:pt x="28355" y="404"/>
                    <a:pt x="27843" y="492"/>
                    <a:pt x="27351" y="669"/>
                  </a:cubicBezTo>
                  <a:cubicBezTo>
                    <a:pt x="27056" y="777"/>
                    <a:pt x="26781" y="915"/>
                    <a:pt x="26506" y="1072"/>
                  </a:cubicBezTo>
                  <a:cubicBezTo>
                    <a:pt x="26457" y="1043"/>
                    <a:pt x="26407" y="1023"/>
                    <a:pt x="26348" y="1003"/>
                  </a:cubicBezTo>
                  <a:cubicBezTo>
                    <a:pt x="25807" y="758"/>
                    <a:pt x="25227" y="630"/>
                    <a:pt x="24637" y="630"/>
                  </a:cubicBezTo>
                  <a:cubicBezTo>
                    <a:pt x="23368" y="630"/>
                    <a:pt x="22149" y="1171"/>
                    <a:pt x="21303" y="2125"/>
                  </a:cubicBezTo>
                  <a:cubicBezTo>
                    <a:pt x="21087" y="2370"/>
                    <a:pt x="20890" y="2646"/>
                    <a:pt x="20733" y="2941"/>
                  </a:cubicBezTo>
                  <a:cubicBezTo>
                    <a:pt x="19385" y="3669"/>
                    <a:pt x="18421" y="4937"/>
                    <a:pt x="18077" y="6422"/>
                  </a:cubicBezTo>
                  <a:cubicBezTo>
                    <a:pt x="16168" y="4676"/>
                    <a:pt x="13772" y="3823"/>
                    <a:pt x="11390" y="3823"/>
                  </a:cubicBezTo>
                  <a:cubicBezTo>
                    <a:pt x="8446" y="3823"/>
                    <a:pt x="5523" y="5124"/>
                    <a:pt x="3561" y="7652"/>
                  </a:cubicBezTo>
                  <a:cubicBezTo>
                    <a:pt x="1" y="12215"/>
                    <a:pt x="1102" y="18844"/>
                    <a:pt x="5941" y="22030"/>
                  </a:cubicBezTo>
                  <a:cubicBezTo>
                    <a:pt x="2538" y="24115"/>
                    <a:pt x="719" y="28039"/>
                    <a:pt x="1329" y="31993"/>
                  </a:cubicBezTo>
                  <a:cubicBezTo>
                    <a:pt x="1938" y="35936"/>
                    <a:pt x="4859" y="39133"/>
                    <a:pt x="8734" y="40097"/>
                  </a:cubicBezTo>
                  <a:cubicBezTo>
                    <a:pt x="9019" y="41857"/>
                    <a:pt x="9619" y="43539"/>
                    <a:pt x="10504" y="45083"/>
                  </a:cubicBezTo>
                  <a:cubicBezTo>
                    <a:pt x="11036" y="46007"/>
                    <a:pt x="11635" y="46883"/>
                    <a:pt x="12314" y="47709"/>
                  </a:cubicBezTo>
                  <a:lnTo>
                    <a:pt x="10790" y="48309"/>
                  </a:lnTo>
                  <a:cubicBezTo>
                    <a:pt x="10593" y="48387"/>
                    <a:pt x="10416" y="48505"/>
                    <a:pt x="10268" y="48653"/>
                  </a:cubicBezTo>
                  <a:cubicBezTo>
                    <a:pt x="9373" y="49538"/>
                    <a:pt x="9855" y="51062"/>
                    <a:pt x="11095" y="51279"/>
                  </a:cubicBezTo>
                  <a:cubicBezTo>
                    <a:pt x="11183" y="51288"/>
                    <a:pt x="11272" y="51298"/>
                    <a:pt x="11360" y="51298"/>
                  </a:cubicBezTo>
                  <a:lnTo>
                    <a:pt x="11517" y="51298"/>
                  </a:lnTo>
                  <a:cubicBezTo>
                    <a:pt x="11694" y="51288"/>
                    <a:pt x="12491" y="51269"/>
                    <a:pt x="15963" y="51259"/>
                  </a:cubicBezTo>
                  <a:cubicBezTo>
                    <a:pt x="17792" y="52685"/>
                    <a:pt x="19808" y="53846"/>
                    <a:pt x="21962" y="54721"/>
                  </a:cubicBezTo>
                  <a:cubicBezTo>
                    <a:pt x="24952" y="55930"/>
                    <a:pt x="27942" y="56540"/>
                    <a:pt x="30843" y="56540"/>
                  </a:cubicBezTo>
                  <a:cubicBezTo>
                    <a:pt x="32190" y="56540"/>
                    <a:pt x="33547" y="56403"/>
                    <a:pt x="34875" y="56127"/>
                  </a:cubicBezTo>
                  <a:cubicBezTo>
                    <a:pt x="35800" y="55930"/>
                    <a:pt x="36704" y="55675"/>
                    <a:pt x="37580" y="55350"/>
                  </a:cubicBezTo>
                  <a:cubicBezTo>
                    <a:pt x="38387" y="55776"/>
                    <a:pt x="39226" y="55970"/>
                    <a:pt x="40041" y="55970"/>
                  </a:cubicBezTo>
                  <a:cubicBezTo>
                    <a:pt x="42992" y="55970"/>
                    <a:pt x="45631" y="53430"/>
                    <a:pt x="45300" y="50148"/>
                  </a:cubicBezTo>
                  <a:cubicBezTo>
                    <a:pt x="46844" y="48436"/>
                    <a:pt x="48064" y="46450"/>
                    <a:pt x="48890" y="44296"/>
                  </a:cubicBezTo>
                  <a:lnTo>
                    <a:pt x="57987" y="44296"/>
                  </a:lnTo>
                  <a:cubicBezTo>
                    <a:pt x="58843" y="44296"/>
                    <a:pt x="59541" y="43598"/>
                    <a:pt x="59541" y="42752"/>
                  </a:cubicBezTo>
                  <a:lnTo>
                    <a:pt x="59541" y="7071"/>
                  </a:lnTo>
                  <a:cubicBezTo>
                    <a:pt x="59541" y="6222"/>
                    <a:pt x="58852" y="5527"/>
                    <a:pt x="58005" y="5527"/>
                  </a:cubicBezTo>
                  <a:cubicBezTo>
                    <a:pt x="57999" y="5527"/>
                    <a:pt x="57993" y="5527"/>
                    <a:pt x="57987" y="5527"/>
                  </a:cubicBezTo>
                  <a:lnTo>
                    <a:pt x="32987" y="5527"/>
                  </a:lnTo>
                  <a:cubicBezTo>
                    <a:pt x="33036" y="5173"/>
                    <a:pt x="33036" y="4810"/>
                    <a:pt x="32997" y="4455"/>
                  </a:cubicBezTo>
                  <a:cubicBezTo>
                    <a:pt x="32957" y="4170"/>
                    <a:pt x="32898" y="3875"/>
                    <a:pt x="32829" y="3600"/>
                  </a:cubicBezTo>
                  <a:cubicBezTo>
                    <a:pt x="33184" y="3442"/>
                    <a:pt x="33577" y="3364"/>
                    <a:pt x="33970" y="3364"/>
                  </a:cubicBezTo>
                  <a:cubicBezTo>
                    <a:pt x="34275" y="3364"/>
                    <a:pt x="34580" y="3423"/>
                    <a:pt x="34875" y="3541"/>
                  </a:cubicBezTo>
                  <a:cubicBezTo>
                    <a:pt x="35093" y="3637"/>
                    <a:pt x="35319" y="3682"/>
                    <a:pt x="35542" y="3682"/>
                  </a:cubicBezTo>
                  <a:cubicBezTo>
                    <a:pt x="36186" y="3682"/>
                    <a:pt x="36800" y="3304"/>
                    <a:pt x="37078" y="2675"/>
                  </a:cubicBezTo>
                  <a:cubicBezTo>
                    <a:pt x="37452" y="1830"/>
                    <a:pt x="37058" y="836"/>
                    <a:pt x="36213" y="472"/>
                  </a:cubicBezTo>
                  <a:cubicBezTo>
                    <a:pt x="35495" y="158"/>
                    <a:pt x="34718" y="0"/>
                    <a:pt x="33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647932" y="2475506"/>
              <a:ext cx="1955001" cy="1429166"/>
            </a:xfrm>
            <a:custGeom>
              <a:avLst/>
              <a:gdLst/>
              <a:ahLst/>
              <a:cxnLst/>
              <a:rect l="l" t="t" r="r" b="b"/>
              <a:pathLst>
                <a:path w="39261" h="28701" extrusionOk="0">
                  <a:moveTo>
                    <a:pt x="28250" y="1"/>
                  </a:moveTo>
                  <a:cubicBezTo>
                    <a:pt x="28029" y="1"/>
                    <a:pt x="27808" y="10"/>
                    <a:pt x="27587" y="29"/>
                  </a:cubicBezTo>
                  <a:cubicBezTo>
                    <a:pt x="23867" y="349"/>
                    <a:pt x="20659" y="3414"/>
                    <a:pt x="16976" y="3414"/>
                  </a:cubicBezTo>
                  <a:cubicBezTo>
                    <a:pt x="16803" y="3414"/>
                    <a:pt x="16629" y="3407"/>
                    <a:pt x="16454" y="3393"/>
                  </a:cubicBezTo>
                  <a:cubicBezTo>
                    <a:pt x="14231" y="3216"/>
                    <a:pt x="12264" y="1849"/>
                    <a:pt x="10061" y="1475"/>
                  </a:cubicBezTo>
                  <a:cubicBezTo>
                    <a:pt x="9647" y="1405"/>
                    <a:pt x="9230" y="1371"/>
                    <a:pt x="8816" y="1371"/>
                  </a:cubicBezTo>
                  <a:cubicBezTo>
                    <a:pt x="7363" y="1371"/>
                    <a:pt x="5936" y="1795"/>
                    <a:pt x="4711" y="2606"/>
                  </a:cubicBezTo>
                  <a:cubicBezTo>
                    <a:pt x="2577" y="4032"/>
                    <a:pt x="1269" y="6805"/>
                    <a:pt x="708" y="9264"/>
                  </a:cubicBezTo>
                  <a:cubicBezTo>
                    <a:pt x="0" y="12401"/>
                    <a:pt x="669" y="15391"/>
                    <a:pt x="2154" y="18037"/>
                  </a:cubicBezTo>
                  <a:cubicBezTo>
                    <a:pt x="4455" y="22098"/>
                    <a:pt x="8694" y="25324"/>
                    <a:pt x="12845" y="26996"/>
                  </a:cubicBezTo>
                  <a:cubicBezTo>
                    <a:pt x="15497" y="28065"/>
                    <a:pt x="18317" y="28700"/>
                    <a:pt x="21158" y="28700"/>
                  </a:cubicBezTo>
                  <a:cubicBezTo>
                    <a:pt x="22393" y="28700"/>
                    <a:pt x="23632" y="28580"/>
                    <a:pt x="24863" y="28324"/>
                  </a:cubicBezTo>
                  <a:cubicBezTo>
                    <a:pt x="33203" y="26563"/>
                    <a:pt x="39261" y="19158"/>
                    <a:pt x="38858" y="10533"/>
                  </a:cubicBezTo>
                  <a:cubicBezTo>
                    <a:pt x="38779" y="8940"/>
                    <a:pt x="38484" y="7327"/>
                    <a:pt x="37776" y="5891"/>
                  </a:cubicBezTo>
                  <a:cubicBezTo>
                    <a:pt x="36704" y="3727"/>
                    <a:pt x="34747" y="2085"/>
                    <a:pt x="32563" y="1062"/>
                  </a:cubicBezTo>
                  <a:cubicBezTo>
                    <a:pt x="31210" y="420"/>
                    <a:pt x="29738" y="1"/>
                    <a:pt x="2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135665" y="1358920"/>
              <a:ext cx="371272" cy="371272"/>
            </a:xfrm>
            <a:custGeom>
              <a:avLst/>
              <a:gdLst/>
              <a:ahLst/>
              <a:cxnLst/>
              <a:rect l="l" t="t" r="r" b="b"/>
              <a:pathLst>
                <a:path w="7456" h="7456" extrusionOk="0">
                  <a:moveTo>
                    <a:pt x="3728" y="1"/>
                  </a:moveTo>
                  <a:cubicBezTo>
                    <a:pt x="1663" y="1"/>
                    <a:pt x="1" y="1663"/>
                    <a:pt x="1" y="3728"/>
                  </a:cubicBezTo>
                  <a:cubicBezTo>
                    <a:pt x="1" y="5783"/>
                    <a:pt x="1663" y="7455"/>
                    <a:pt x="3728" y="7455"/>
                  </a:cubicBezTo>
                  <a:cubicBezTo>
                    <a:pt x="5784" y="7455"/>
                    <a:pt x="7456" y="5783"/>
                    <a:pt x="7456" y="3728"/>
                  </a:cubicBezTo>
                  <a:cubicBezTo>
                    <a:pt x="7456" y="1663"/>
                    <a:pt x="5784" y="1"/>
                    <a:pt x="3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6338925" y="1518560"/>
              <a:ext cx="1713595" cy="1776287"/>
            </a:xfrm>
            <a:custGeom>
              <a:avLst/>
              <a:gdLst/>
              <a:ahLst/>
              <a:cxnLst/>
              <a:rect l="l" t="t" r="r" b="b"/>
              <a:pathLst>
                <a:path w="34413" h="35672" extrusionOk="0">
                  <a:moveTo>
                    <a:pt x="0" y="1"/>
                  </a:moveTo>
                  <a:lnTo>
                    <a:pt x="0" y="35671"/>
                  </a:lnTo>
                  <a:lnTo>
                    <a:pt x="34412" y="35671"/>
                  </a:lnTo>
                  <a:lnTo>
                    <a:pt x="34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6406993" y="1588620"/>
              <a:ext cx="1577904" cy="1636164"/>
            </a:xfrm>
            <a:custGeom>
              <a:avLst/>
              <a:gdLst/>
              <a:ahLst/>
              <a:cxnLst/>
              <a:rect l="l" t="t" r="r" b="b"/>
              <a:pathLst>
                <a:path w="31688" h="32858" fill="none" extrusionOk="0">
                  <a:moveTo>
                    <a:pt x="0" y="0"/>
                  </a:moveTo>
                  <a:lnTo>
                    <a:pt x="31688" y="0"/>
                  </a:lnTo>
                  <a:lnTo>
                    <a:pt x="31688" y="32858"/>
                  </a:lnTo>
                  <a:lnTo>
                    <a:pt x="0" y="328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496125" y="1719828"/>
              <a:ext cx="1392816" cy="1340083"/>
            </a:xfrm>
            <a:custGeom>
              <a:avLst/>
              <a:gdLst/>
              <a:ahLst/>
              <a:cxnLst/>
              <a:rect l="l" t="t" r="r" b="b"/>
              <a:pathLst>
                <a:path w="27971" h="26912" extrusionOk="0">
                  <a:moveTo>
                    <a:pt x="14516" y="1"/>
                  </a:moveTo>
                  <a:cubicBezTo>
                    <a:pt x="9078" y="1"/>
                    <a:pt x="4170" y="3276"/>
                    <a:pt x="2085" y="8301"/>
                  </a:cubicBezTo>
                  <a:cubicBezTo>
                    <a:pt x="0" y="13337"/>
                    <a:pt x="1151" y="19119"/>
                    <a:pt x="5006" y="22965"/>
                  </a:cubicBezTo>
                  <a:cubicBezTo>
                    <a:pt x="7578" y="25543"/>
                    <a:pt x="11016" y="26912"/>
                    <a:pt x="14515" y="26912"/>
                  </a:cubicBezTo>
                  <a:cubicBezTo>
                    <a:pt x="16248" y="26912"/>
                    <a:pt x="17996" y="26576"/>
                    <a:pt x="19660" y="25886"/>
                  </a:cubicBezTo>
                  <a:cubicBezTo>
                    <a:pt x="24695" y="23801"/>
                    <a:pt x="27970" y="18903"/>
                    <a:pt x="27970" y="13455"/>
                  </a:cubicBezTo>
                  <a:cubicBezTo>
                    <a:pt x="27970" y="13238"/>
                    <a:pt x="27970" y="13012"/>
                    <a:pt x="27961" y="12796"/>
                  </a:cubicBezTo>
                  <a:lnTo>
                    <a:pt x="15293" y="12796"/>
                  </a:lnTo>
                  <a:lnTo>
                    <a:pt x="15293" y="30"/>
                  </a:lnTo>
                  <a:cubicBezTo>
                    <a:pt x="15038" y="11"/>
                    <a:pt x="14782" y="1"/>
                    <a:pt x="14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7021553" y="2097916"/>
              <a:ext cx="409464" cy="570551"/>
            </a:xfrm>
            <a:custGeom>
              <a:avLst/>
              <a:gdLst/>
              <a:ahLst/>
              <a:cxnLst/>
              <a:rect l="l" t="t" r="r" b="b"/>
              <a:pathLst>
                <a:path w="8223" h="11458" extrusionOk="0">
                  <a:moveTo>
                    <a:pt x="473" y="0"/>
                  </a:moveTo>
                  <a:lnTo>
                    <a:pt x="473" y="1033"/>
                  </a:lnTo>
                  <a:lnTo>
                    <a:pt x="6285" y="1033"/>
                  </a:lnTo>
                  <a:lnTo>
                    <a:pt x="3128" y="4986"/>
                  </a:lnTo>
                  <a:lnTo>
                    <a:pt x="3128" y="5842"/>
                  </a:lnTo>
                  <a:lnTo>
                    <a:pt x="3945" y="5842"/>
                  </a:lnTo>
                  <a:cubicBezTo>
                    <a:pt x="6059" y="5842"/>
                    <a:pt x="7013" y="6737"/>
                    <a:pt x="7013" y="8104"/>
                  </a:cubicBezTo>
                  <a:cubicBezTo>
                    <a:pt x="7013" y="9510"/>
                    <a:pt x="5980" y="10386"/>
                    <a:pt x="4092" y="10386"/>
                  </a:cubicBezTo>
                  <a:cubicBezTo>
                    <a:pt x="2617" y="10386"/>
                    <a:pt x="1299" y="9835"/>
                    <a:pt x="571" y="9078"/>
                  </a:cubicBezTo>
                  <a:lnTo>
                    <a:pt x="1" y="10002"/>
                  </a:lnTo>
                  <a:cubicBezTo>
                    <a:pt x="876" y="10897"/>
                    <a:pt x="2460" y="11458"/>
                    <a:pt x="4092" y="11458"/>
                  </a:cubicBezTo>
                  <a:cubicBezTo>
                    <a:pt x="6836" y="11458"/>
                    <a:pt x="8223" y="10002"/>
                    <a:pt x="8223" y="8104"/>
                  </a:cubicBezTo>
                  <a:cubicBezTo>
                    <a:pt x="8223" y="6285"/>
                    <a:pt x="7003" y="4996"/>
                    <a:pt x="4564" y="4868"/>
                  </a:cubicBezTo>
                  <a:lnTo>
                    <a:pt x="7780" y="826"/>
                  </a:lnTo>
                  <a:lnTo>
                    <a:pt x="7780" y="0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314909" y="1433362"/>
              <a:ext cx="833070" cy="833568"/>
            </a:xfrm>
            <a:custGeom>
              <a:avLst/>
              <a:gdLst/>
              <a:ahLst/>
              <a:cxnLst/>
              <a:rect l="l" t="t" r="r" b="b"/>
              <a:pathLst>
                <a:path w="16730" h="16740" extrusionOk="0">
                  <a:moveTo>
                    <a:pt x="8360" y="0"/>
                  </a:moveTo>
                  <a:cubicBezTo>
                    <a:pt x="3738" y="0"/>
                    <a:pt x="1" y="3747"/>
                    <a:pt x="1" y="8370"/>
                  </a:cubicBezTo>
                  <a:cubicBezTo>
                    <a:pt x="1" y="12992"/>
                    <a:pt x="3738" y="16739"/>
                    <a:pt x="8360" y="16739"/>
                  </a:cubicBezTo>
                  <a:cubicBezTo>
                    <a:pt x="12983" y="16739"/>
                    <a:pt x="16730" y="12992"/>
                    <a:pt x="16730" y="8370"/>
                  </a:cubicBezTo>
                  <a:cubicBezTo>
                    <a:pt x="16730" y="3747"/>
                    <a:pt x="12983" y="0"/>
                    <a:pt x="8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5536293" y="1642946"/>
              <a:ext cx="405530" cy="405530"/>
            </a:xfrm>
            <a:custGeom>
              <a:avLst/>
              <a:gdLst/>
              <a:ahLst/>
              <a:cxnLst/>
              <a:rect l="l" t="t" r="r" b="b"/>
              <a:pathLst>
                <a:path w="8144" h="8144" fill="none" extrusionOk="0">
                  <a:moveTo>
                    <a:pt x="8143" y="4072"/>
                  </a:moveTo>
                  <a:cubicBezTo>
                    <a:pt x="8143" y="6315"/>
                    <a:pt x="6324" y="8144"/>
                    <a:pt x="4072" y="8144"/>
                  </a:cubicBezTo>
                  <a:cubicBezTo>
                    <a:pt x="1829" y="8144"/>
                    <a:pt x="0" y="6315"/>
                    <a:pt x="0" y="4072"/>
                  </a:cubicBezTo>
                  <a:cubicBezTo>
                    <a:pt x="0" y="1820"/>
                    <a:pt x="1829" y="1"/>
                    <a:pt x="4072" y="1"/>
                  </a:cubicBezTo>
                  <a:cubicBezTo>
                    <a:pt x="6324" y="1"/>
                    <a:pt x="8143" y="1820"/>
                    <a:pt x="8143" y="40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5691004" y="1809458"/>
              <a:ext cx="84303" cy="72352"/>
            </a:xfrm>
            <a:custGeom>
              <a:avLst/>
              <a:gdLst/>
              <a:ahLst/>
              <a:cxnLst/>
              <a:rect l="l" t="t" r="r" b="b"/>
              <a:pathLst>
                <a:path w="1693" h="1453" extrusionOk="0">
                  <a:moveTo>
                    <a:pt x="965" y="1"/>
                  </a:moveTo>
                  <a:cubicBezTo>
                    <a:pt x="316" y="1"/>
                    <a:pt x="1" y="787"/>
                    <a:pt x="453" y="1240"/>
                  </a:cubicBezTo>
                  <a:cubicBezTo>
                    <a:pt x="600" y="1387"/>
                    <a:pt x="782" y="1453"/>
                    <a:pt x="961" y="1453"/>
                  </a:cubicBezTo>
                  <a:cubicBezTo>
                    <a:pt x="1333" y="1453"/>
                    <a:pt x="1692" y="1167"/>
                    <a:pt x="1692" y="728"/>
                  </a:cubicBezTo>
                  <a:cubicBezTo>
                    <a:pt x="1692" y="325"/>
                    <a:pt x="1368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5562236" y="1462243"/>
              <a:ext cx="264959" cy="163128"/>
            </a:xfrm>
            <a:custGeom>
              <a:avLst/>
              <a:gdLst/>
              <a:ahLst/>
              <a:cxnLst/>
              <a:rect l="l" t="t" r="r" b="b"/>
              <a:pathLst>
                <a:path w="5321" h="3276" fill="none" extrusionOk="0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26" y="2784"/>
                    <a:pt x="118" y="1987"/>
                  </a:cubicBezTo>
                  <a:cubicBezTo>
                    <a:pt x="0" y="1191"/>
                    <a:pt x="1062" y="384"/>
                    <a:pt x="2469" y="197"/>
                  </a:cubicBezTo>
                  <a:cubicBezTo>
                    <a:pt x="3875" y="1"/>
                    <a:pt x="5105" y="492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653310" y="2074861"/>
              <a:ext cx="265009" cy="163128"/>
            </a:xfrm>
            <a:custGeom>
              <a:avLst/>
              <a:gdLst/>
              <a:ahLst/>
              <a:cxnLst/>
              <a:rect l="l" t="t" r="r" b="b"/>
              <a:pathLst>
                <a:path w="5322" h="3276" fill="none" extrusionOk="0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17" y="2784"/>
                    <a:pt x="109" y="1988"/>
                  </a:cubicBezTo>
                  <a:cubicBezTo>
                    <a:pt x="1" y="1191"/>
                    <a:pt x="1053" y="384"/>
                    <a:pt x="2469" y="198"/>
                  </a:cubicBezTo>
                  <a:cubicBezTo>
                    <a:pt x="3875" y="1"/>
                    <a:pt x="5105" y="493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5859457" y="1518560"/>
              <a:ext cx="227314" cy="246884"/>
            </a:xfrm>
            <a:custGeom>
              <a:avLst/>
              <a:gdLst/>
              <a:ahLst/>
              <a:cxnLst/>
              <a:rect l="l" t="t" r="r" b="b"/>
              <a:pathLst>
                <a:path w="4565" h="4958" fill="none" extrusionOk="0">
                  <a:moveTo>
                    <a:pt x="3394" y="1535"/>
                  </a:moveTo>
                  <a:cubicBezTo>
                    <a:pt x="4309" y="2617"/>
                    <a:pt x="4564" y="3915"/>
                    <a:pt x="3955" y="4436"/>
                  </a:cubicBezTo>
                  <a:cubicBezTo>
                    <a:pt x="3345" y="4957"/>
                    <a:pt x="2096" y="4505"/>
                    <a:pt x="1171" y="3423"/>
                  </a:cubicBezTo>
                  <a:cubicBezTo>
                    <a:pt x="257" y="2351"/>
                    <a:pt x="1" y="1043"/>
                    <a:pt x="611" y="522"/>
                  </a:cubicBezTo>
                  <a:cubicBezTo>
                    <a:pt x="1220" y="1"/>
                    <a:pt x="2470" y="453"/>
                    <a:pt x="3394" y="153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5393285" y="1929910"/>
              <a:ext cx="227264" cy="247382"/>
            </a:xfrm>
            <a:custGeom>
              <a:avLst/>
              <a:gdLst/>
              <a:ahLst/>
              <a:cxnLst/>
              <a:rect l="l" t="t" r="r" b="b"/>
              <a:pathLst>
                <a:path w="4564" h="4968" fill="none" extrusionOk="0">
                  <a:moveTo>
                    <a:pt x="3954" y="4446"/>
                  </a:moveTo>
                  <a:cubicBezTo>
                    <a:pt x="3334" y="4967"/>
                    <a:pt x="2095" y="4505"/>
                    <a:pt x="1171" y="3423"/>
                  </a:cubicBezTo>
                  <a:cubicBezTo>
                    <a:pt x="256" y="2342"/>
                    <a:pt x="0" y="1043"/>
                    <a:pt x="610" y="522"/>
                  </a:cubicBezTo>
                  <a:cubicBezTo>
                    <a:pt x="1230" y="1"/>
                    <a:pt x="2469" y="453"/>
                    <a:pt x="3393" y="1535"/>
                  </a:cubicBezTo>
                  <a:cubicBezTo>
                    <a:pt x="4308" y="2617"/>
                    <a:pt x="4564" y="3925"/>
                    <a:pt x="3954" y="44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5935393" y="1828579"/>
              <a:ext cx="187130" cy="267399"/>
            </a:xfrm>
            <a:custGeom>
              <a:avLst/>
              <a:gdLst/>
              <a:ahLst/>
              <a:cxnLst/>
              <a:rect l="l" t="t" r="r" b="b"/>
              <a:pathLst>
                <a:path w="3758" h="5370" fill="none" extrusionOk="0">
                  <a:moveTo>
                    <a:pt x="2843" y="295"/>
                  </a:moveTo>
                  <a:cubicBezTo>
                    <a:pt x="3590" y="600"/>
                    <a:pt x="3757" y="1908"/>
                    <a:pt x="3226" y="3226"/>
                  </a:cubicBezTo>
                  <a:cubicBezTo>
                    <a:pt x="2695" y="4544"/>
                    <a:pt x="1662" y="5370"/>
                    <a:pt x="915" y="5075"/>
                  </a:cubicBezTo>
                  <a:cubicBezTo>
                    <a:pt x="168" y="4770"/>
                    <a:pt x="0" y="3462"/>
                    <a:pt x="531" y="2144"/>
                  </a:cubicBezTo>
                  <a:cubicBezTo>
                    <a:pt x="1063" y="826"/>
                    <a:pt x="2095" y="0"/>
                    <a:pt x="2843" y="2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5358030" y="1603758"/>
              <a:ext cx="187578" cy="267449"/>
            </a:xfrm>
            <a:custGeom>
              <a:avLst/>
              <a:gdLst/>
              <a:ahLst/>
              <a:cxnLst/>
              <a:rect l="l" t="t" r="r" b="b"/>
              <a:pathLst>
                <a:path w="3767" h="5371" fill="none" extrusionOk="0">
                  <a:moveTo>
                    <a:pt x="2842" y="306"/>
                  </a:moveTo>
                  <a:cubicBezTo>
                    <a:pt x="3590" y="601"/>
                    <a:pt x="3767" y="1909"/>
                    <a:pt x="3236" y="3237"/>
                  </a:cubicBezTo>
                  <a:cubicBezTo>
                    <a:pt x="2705" y="4554"/>
                    <a:pt x="1662" y="5371"/>
                    <a:pt x="925" y="5076"/>
                  </a:cubicBezTo>
                  <a:cubicBezTo>
                    <a:pt x="177" y="4771"/>
                    <a:pt x="0" y="3463"/>
                    <a:pt x="531" y="2145"/>
                  </a:cubicBezTo>
                  <a:cubicBezTo>
                    <a:pt x="1062" y="827"/>
                    <a:pt x="2095" y="1"/>
                    <a:pt x="2842" y="30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5261529" y="2266868"/>
              <a:ext cx="914884" cy="833519"/>
            </a:xfrm>
            <a:custGeom>
              <a:avLst/>
              <a:gdLst/>
              <a:ahLst/>
              <a:cxnLst/>
              <a:rect l="l" t="t" r="r" b="b"/>
              <a:pathLst>
                <a:path w="18373" h="16739" extrusionOk="0">
                  <a:moveTo>
                    <a:pt x="9186" y="0"/>
                  </a:moveTo>
                  <a:cubicBezTo>
                    <a:pt x="7045" y="0"/>
                    <a:pt x="4903" y="816"/>
                    <a:pt x="3266" y="2449"/>
                  </a:cubicBezTo>
                  <a:cubicBezTo>
                    <a:pt x="1" y="5724"/>
                    <a:pt x="1" y="11015"/>
                    <a:pt x="3266" y="14290"/>
                  </a:cubicBezTo>
                  <a:cubicBezTo>
                    <a:pt x="4903" y="15923"/>
                    <a:pt x="7045" y="16739"/>
                    <a:pt x="9186" y="16739"/>
                  </a:cubicBezTo>
                  <a:cubicBezTo>
                    <a:pt x="11328" y="16739"/>
                    <a:pt x="13469" y="15923"/>
                    <a:pt x="15107" y="14290"/>
                  </a:cubicBezTo>
                  <a:cubicBezTo>
                    <a:pt x="18372" y="11015"/>
                    <a:pt x="18372" y="5724"/>
                    <a:pt x="15107" y="2449"/>
                  </a:cubicBezTo>
                  <a:cubicBezTo>
                    <a:pt x="13469" y="816"/>
                    <a:pt x="11328" y="0"/>
                    <a:pt x="9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5538235" y="2502893"/>
              <a:ext cx="361960" cy="361960"/>
            </a:xfrm>
            <a:custGeom>
              <a:avLst/>
              <a:gdLst/>
              <a:ahLst/>
              <a:cxnLst/>
              <a:rect l="l" t="t" r="r" b="b"/>
              <a:pathLst>
                <a:path w="7269" h="7269" extrusionOk="0">
                  <a:moveTo>
                    <a:pt x="3718" y="119"/>
                  </a:moveTo>
                  <a:cubicBezTo>
                    <a:pt x="4593" y="128"/>
                    <a:pt x="5439" y="482"/>
                    <a:pt x="6078" y="1102"/>
                  </a:cubicBezTo>
                  <a:cubicBezTo>
                    <a:pt x="6108" y="1122"/>
                    <a:pt x="6127" y="1151"/>
                    <a:pt x="6157" y="1181"/>
                  </a:cubicBezTo>
                  <a:cubicBezTo>
                    <a:pt x="6777" y="1820"/>
                    <a:pt x="7121" y="2666"/>
                    <a:pt x="7140" y="3541"/>
                  </a:cubicBezTo>
                  <a:lnTo>
                    <a:pt x="7140" y="3630"/>
                  </a:lnTo>
                  <a:lnTo>
                    <a:pt x="7140" y="3659"/>
                  </a:lnTo>
                  <a:cubicBezTo>
                    <a:pt x="7131" y="4554"/>
                    <a:pt x="6786" y="5410"/>
                    <a:pt x="6177" y="6049"/>
                  </a:cubicBezTo>
                  <a:cubicBezTo>
                    <a:pt x="6147" y="6078"/>
                    <a:pt x="6118" y="6108"/>
                    <a:pt x="6098" y="6137"/>
                  </a:cubicBezTo>
                  <a:cubicBezTo>
                    <a:pt x="5459" y="6767"/>
                    <a:pt x="4603" y="7121"/>
                    <a:pt x="3708" y="7141"/>
                  </a:cubicBezTo>
                  <a:lnTo>
                    <a:pt x="3590" y="7141"/>
                  </a:lnTo>
                  <a:cubicBezTo>
                    <a:pt x="2695" y="7131"/>
                    <a:pt x="1830" y="6777"/>
                    <a:pt x="1190" y="6157"/>
                  </a:cubicBezTo>
                  <a:lnTo>
                    <a:pt x="1102" y="6069"/>
                  </a:lnTo>
                  <a:cubicBezTo>
                    <a:pt x="482" y="5429"/>
                    <a:pt x="128" y="4564"/>
                    <a:pt x="118" y="3669"/>
                  </a:cubicBezTo>
                  <a:lnTo>
                    <a:pt x="118" y="3630"/>
                  </a:lnTo>
                  <a:lnTo>
                    <a:pt x="118" y="3551"/>
                  </a:lnTo>
                  <a:cubicBezTo>
                    <a:pt x="138" y="2656"/>
                    <a:pt x="502" y="1800"/>
                    <a:pt x="1131" y="1171"/>
                  </a:cubicBezTo>
                  <a:cubicBezTo>
                    <a:pt x="1151" y="1141"/>
                    <a:pt x="1181" y="1112"/>
                    <a:pt x="1210" y="1082"/>
                  </a:cubicBezTo>
                  <a:cubicBezTo>
                    <a:pt x="1859" y="473"/>
                    <a:pt x="2705" y="128"/>
                    <a:pt x="3590" y="119"/>
                  </a:cubicBezTo>
                  <a:close/>
                  <a:moveTo>
                    <a:pt x="3590" y="0"/>
                  </a:moveTo>
                  <a:cubicBezTo>
                    <a:pt x="2675" y="10"/>
                    <a:pt x="1790" y="374"/>
                    <a:pt x="1131" y="1013"/>
                  </a:cubicBezTo>
                  <a:cubicBezTo>
                    <a:pt x="1102" y="1033"/>
                    <a:pt x="1072" y="1063"/>
                    <a:pt x="1043" y="1092"/>
                  </a:cubicBezTo>
                  <a:cubicBezTo>
                    <a:pt x="394" y="1751"/>
                    <a:pt x="20" y="2626"/>
                    <a:pt x="0" y="3551"/>
                  </a:cubicBezTo>
                  <a:lnTo>
                    <a:pt x="0" y="3630"/>
                  </a:lnTo>
                  <a:lnTo>
                    <a:pt x="0" y="3669"/>
                  </a:lnTo>
                  <a:cubicBezTo>
                    <a:pt x="10" y="4603"/>
                    <a:pt x="374" y="5488"/>
                    <a:pt x="1023" y="6157"/>
                  </a:cubicBezTo>
                  <a:lnTo>
                    <a:pt x="1112" y="6246"/>
                  </a:lnTo>
                  <a:cubicBezTo>
                    <a:pt x="1771" y="6885"/>
                    <a:pt x="2666" y="7259"/>
                    <a:pt x="3590" y="7268"/>
                  </a:cubicBezTo>
                  <a:lnTo>
                    <a:pt x="3718" y="7268"/>
                  </a:lnTo>
                  <a:cubicBezTo>
                    <a:pt x="4642" y="7249"/>
                    <a:pt x="5518" y="6875"/>
                    <a:pt x="6177" y="6226"/>
                  </a:cubicBezTo>
                  <a:cubicBezTo>
                    <a:pt x="6206" y="6196"/>
                    <a:pt x="6236" y="6167"/>
                    <a:pt x="6265" y="6137"/>
                  </a:cubicBezTo>
                  <a:cubicBezTo>
                    <a:pt x="6904" y="5478"/>
                    <a:pt x="7258" y="4593"/>
                    <a:pt x="7268" y="3669"/>
                  </a:cubicBezTo>
                  <a:lnTo>
                    <a:pt x="7268" y="3630"/>
                  </a:lnTo>
                  <a:cubicBezTo>
                    <a:pt x="7268" y="3600"/>
                    <a:pt x="7268" y="3580"/>
                    <a:pt x="7268" y="3551"/>
                  </a:cubicBezTo>
                  <a:cubicBezTo>
                    <a:pt x="7249" y="2636"/>
                    <a:pt x="6885" y="1761"/>
                    <a:pt x="6245" y="1102"/>
                  </a:cubicBezTo>
                  <a:cubicBezTo>
                    <a:pt x="6216" y="1072"/>
                    <a:pt x="6186" y="1053"/>
                    <a:pt x="6157" y="1023"/>
                  </a:cubicBezTo>
                  <a:cubicBezTo>
                    <a:pt x="5498" y="384"/>
                    <a:pt x="4623" y="20"/>
                    <a:pt x="370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5304651" y="2301126"/>
              <a:ext cx="796820" cy="765250"/>
            </a:xfrm>
            <a:custGeom>
              <a:avLst/>
              <a:gdLst/>
              <a:ahLst/>
              <a:cxnLst/>
              <a:rect l="l" t="t" r="r" b="b"/>
              <a:pathLst>
                <a:path w="16002" h="15368" extrusionOk="0">
                  <a:moveTo>
                    <a:pt x="8399" y="109"/>
                  </a:moveTo>
                  <a:cubicBezTo>
                    <a:pt x="10366" y="128"/>
                    <a:pt x="12235" y="915"/>
                    <a:pt x="13631" y="2292"/>
                  </a:cubicBezTo>
                  <a:cubicBezTo>
                    <a:pt x="13661" y="2322"/>
                    <a:pt x="13680" y="2341"/>
                    <a:pt x="13710" y="2371"/>
                  </a:cubicBezTo>
                  <a:cubicBezTo>
                    <a:pt x="15087" y="3767"/>
                    <a:pt x="15864" y="5636"/>
                    <a:pt x="15893" y="7593"/>
                  </a:cubicBezTo>
                  <a:lnTo>
                    <a:pt x="15893" y="7721"/>
                  </a:lnTo>
                  <a:cubicBezTo>
                    <a:pt x="15883" y="9678"/>
                    <a:pt x="15106" y="11566"/>
                    <a:pt x="13730" y="12973"/>
                  </a:cubicBezTo>
                  <a:lnTo>
                    <a:pt x="13671" y="13032"/>
                  </a:lnTo>
                  <a:lnTo>
                    <a:pt x="13641" y="13051"/>
                  </a:lnTo>
                  <a:cubicBezTo>
                    <a:pt x="12166" y="14526"/>
                    <a:pt x="10231" y="15264"/>
                    <a:pt x="8296" y="15264"/>
                  </a:cubicBezTo>
                  <a:cubicBezTo>
                    <a:pt x="6361" y="15264"/>
                    <a:pt x="4426" y="14526"/>
                    <a:pt x="2951" y="13051"/>
                  </a:cubicBezTo>
                  <a:cubicBezTo>
                    <a:pt x="0" y="10101"/>
                    <a:pt x="0" y="5311"/>
                    <a:pt x="2951" y="2351"/>
                  </a:cubicBezTo>
                  <a:lnTo>
                    <a:pt x="2960" y="2341"/>
                  </a:lnTo>
                  <a:lnTo>
                    <a:pt x="2970" y="2331"/>
                  </a:lnTo>
                  <a:cubicBezTo>
                    <a:pt x="2990" y="2312"/>
                    <a:pt x="3010" y="2292"/>
                    <a:pt x="3039" y="2272"/>
                  </a:cubicBezTo>
                  <a:cubicBezTo>
                    <a:pt x="4436" y="896"/>
                    <a:pt x="6314" y="119"/>
                    <a:pt x="8281" y="109"/>
                  </a:cubicBezTo>
                  <a:close/>
                  <a:moveTo>
                    <a:pt x="8320" y="1"/>
                  </a:moveTo>
                  <a:cubicBezTo>
                    <a:pt x="5213" y="1"/>
                    <a:pt x="2410" y="1869"/>
                    <a:pt x="1220" y="4741"/>
                  </a:cubicBezTo>
                  <a:cubicBezTo>
                    <a:pt x="30" y="7613"/>
                    <a:pt x="689" y="10917"/>
                    <a:pt x="2882" y="13110"/>
                  </a:cubicBezTo>
                  <a:cubicBezTo>
                    <a:pt x="4349" y="14584"/>
                    <a:pt x="6315" y="15367"/>
                    <a:pt x="8318" y="15367"/>
                  </a:cubicBezTo>
                  <a:cubicBezTo>
                    <a:pt x="9308" y="15367"/>
                    <a:pt x="10308" y="15176"/>
                    <a:pt x="11261" y="14782"/>
                  </a:cubicBezTo>
                  <a:cubicBezTo>
                    <a:pt x="14133" y="13592"/>
                    <a:pt x="16001" y="10789"/>
                    <a:pt x="16001" y="7682"/>
                  </a:cubicBezTo>
                  <a:cubicBezTo>
                    <a:pt x="16001" y="3443"/>
                    <a:pt x="12559" y="10"/>
                    <a:pt x="832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666555" y="2631212"/>
              <a:ext cx="104818" cy="104818"/>
            </a:xfrm>
            <a:custGeom>
              <a:avLst/>
              <a:gdLst/>
              <a:ahLst/>
              <a:cxnLst/>
              <a:rect l="l" t="t" r="r" b="b"/>
              <a:pathLst>
                <a:path w="2105" h="2105" extrusionOk="0">
                  <a:moveTo>
                    <a:pt x="1013" y="0"/>
                  </a:moveTo>
                  <a:cubicBezTo>
                    <a:pt x="777" y="10"/>
                    <a:pt x="551" y="99"/>
                    <a:pt x="374" y="246"/>
                  </a:cubicBezTo>
                  <a:cubicBezTo>
                    <a:pt x="344" y="276"/>
                    <a:pt x="315" y="305"/>
                    <a:pt x="285" y="335"/>
                  </a:cubicBezTo>
                  <a:cubicBezTo>
                    <a:pt x="118" y="502"/>
                    <a:pt x="20" y="728"/>
                    <a:pt x="10" y="974"/>
                  </a:cubicBezTo>
                  <a:cubicBezTo>
                    <a:pt x="0" y="1003"/>
                    <a:pt x="0" y="1023"/>
                    <a:pt x="10" y="1053"/>
                  </a:cubicBezTo>
                  <a:cubicBezTo>
                    <a:pt x="10" y="1062"/>
                    <a:pt x="10" y="1082"/>
                    <a:pt x="10" y="1092"/>
                  </a:cubicBezTo>
                  <a:cubicBezTo>
                    <a:pt x="10" y="1338"/>
                    <a:pt x="108" y="1574"/>
                    <a:pt x="275" y="1751"/>
                  </a:cubicBezTo>
                  <a:cubicBezTo>
                    <a:pt x="295" y="1780"/>
                    <a:pt x="325" y="1810"/>
                    <a:pt x="354" y="1839"/>
                  </a:cubicBezTo>
                  <a:cubicBezTo>
                    <a:pt x="541" y="2006"/>
                    <a:pt x="777" y="2095"/>
                    <a:pt x="1023" y="2105"/>
                  </a:cubicBezTo>
                  <a:lnTo>
                    <a:pt x="1141" y="2105"/>
                  </a:lnTo>
                  <a:cubicBezTo>
                    <a:pt x="1377" y="2085"/>
                    <a:pt x="1603" y="1987"/>
                    <a:pt x="1780" y="1820"/>
                  </a:cubicBezTo>
                  <a:cubicBezTo>
                    <a:pt x="1810" y="1790"/>
                    <a:pt x="1839" y="1761"/>
                    <a:pt x="1859" y="1731"/>
                  </a:cubicBezTo>
                  <a:cubicBezTo>
                    <a:pt x="2016" y="1554"/>
                    <a:pt x="2105" y="1328"/>
                    <a:pt x="2105" y="1092"/>
                  </a:cubicBezTo>
                  <a:cubicBezTo>
                    <a:pt x="2105" y="1082"/>
                    <a:pt x="2105" y="1062"/>
                    <a:pt x="2105" y="1053"/>
                  </a:cubicBezTo>
                  <a:cubicBezTo>
                    <a:pt x="2105" y="1023"/>
                    <a:pt x="2105" y="1003"/>
                    <a:pt x="2105" y="974"/>
                  </a:cubicBezTo>
                  <a:cubicBezTo>
                    <a:pt x="2085" y="738"/>
                    <a:pt x="1997" y="521"/>
                    <a:pt x="1839" y="354"/>
                  </a:cubicBezTo>
                  <a:cubicBezTo>
                    <a:pt x="1819" y="325"/>
                    <a:pt x="1790" y="295"/>
                    <a:pt x="1760" y="266"/>
                  </a:cubicBezTo>
                  <a:cubicBezTo>
                    <a:pt x="1583" y="118"/>
                    <a:pt x="1367" y="20"/>
                    <a:pt x="1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716996" y="2306006"/>
              <a:ext cx="5926" cy="202815"/>
            </a:xfrm>
            <a:custGeom>
              <a:avLst/>
              <a:gdLst/>
              <a:ahLst/>
              <a:cxnLst/>
              <a:rect l="l" t="t" r="r" b="b"/>
              <a:pathLst>
                <a:path w="119" h="4073" extrusionOk="0">
                  <a:moveTo>
                    <a:pt x="0" y="1"/>
                  </a:moveTo>
                  <a:lnTo>
                    <a:pt x="0" y="4073"/>
                  </a:lnTo>
                  <a:lnTo>
                    <a:pt x="118" y="407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5716996" y="2631212"/>
              <a:ext cx="5926" cy="104818"/>
            </a:xfrm>
            <a:custGeom>
              <a:avLst/>
              <a:gdLst/>
              <a:ahLst/>
              <a:cxnLst/>
              <a:rect l="l" t="t" r="r" b="b"/>
              <a:pathLst>
                <a:path w="119" h="2105" extrusionOk="0">
                  <a:moveTo>
                    <a:pt x="0" y="0"/>
                  </a:moveTo>
                  <a:lnTo>
                    <a:pt x="0" y="2105"/>
                  </a:lnTo>
                  <a:lnTo>
                    <a:pt x="118" y="210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5716996" y="2858423"/>
              <a:ext cx="5926" cy="200823"/>
            </a:xfrm>
            <a:custGeom>
              <a:avLst/>
              <a:gdLst/>
              <a:ahLst/>
              <a:cxnLst/>
              <a:rect l="l" t="t" r="r" b="b"/>
              <a:pathLst>
                <a:path w="119" h="4033" extrusionOk="0">
                  <a:moveTo>
                    <a:pt x="118" y="1"/>
                  </a:moveTo>
                  <a:cubicBezTo>
                    <a:pt x="98" y="10"/>
                    <a:pt x="69" y="10"/>
                    <a:pt x="39" y="10"/>
                  </a:cubicBezTo>
                  <a:lnTo>
                    <a:pt x="0" y="10"/>
                  </a:lnTo>
                  <a:lnTo>
                    <a:pt x="0" y="4033"/>
                  </a:lnTo>
                  <a:lnTo>
                    <a:pt x="118" y="403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451544" y="2805044"/>
              <a:ext cx="145999" cy="145999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853" y="1"/>
                  </a:moveTo>
                  <a:lnTo>
                    <a:pt x="1" y="2843"/>
                  </a:lnTo>
                  <a:lnTo>
                    <a:pt x="89" y="2931"/>
                  </a:lnTo>
                  <a:lnTo>
                    <a:pt x="2931" y="89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5679750" y="2644408"/>
              <a:ext cx="78427" cy="78427"/>
            </a:xfrm>
            <a:custGeom>
              <a:avLst/>
              <a:gdLst/>
              <a:ahLst/>
              <a:cxnLst/>
              <a:rect l="l" t="t" r="r" b="b"/>
              <a:pathLst>
                <a:path w="1575" h="1575" extrusionOk="0">
                  <a:moveTo>
                    <a:pt x="1495" y="1"/>
                  </a:moveTo>
                  <a:lnTo>
                    <a:pt x="866" y="630"/>
                  </a:lnTo>
                  <a:lnTo>
                    <a:pt x="807" y="689"/>
                  </a:lnTo>
                  <a:lnTo>
                    <a:pt x="787" y="709"/>
                  </a:lnTo>
                  <a:lnTo>
                    <a:pt x="748" y="738"/>
                  </a:lnTo>
                  <a:lnTo>
                    <a:pt x="669" y="827"/>
                  </a:lnTo>
                  <a:lnTo>
                    <a:pt x="1" y="1486"/>
                  </a:lnTo>
                  <a:cubicBezTo>
                    <a:pt x="30" y="1515"/>
                    <a:pt x="60" y="1545"/>
                    <a:pt x="89" y="1574"/>
                  </a:cubicBezTo>
                  <a:lnTo>
                    <a:pt x="866" y="797"/>
                  </a:lnTo>
                  <a:lnTo>
                    <a:pt x="896" y="768"/>
                  </a:lnTo>
                  <a:lnTo>
                    <a:pt x="1574" y="89"/>
                  </a:lnTo>
                  <a:cubicBezTo>
                    <a:pt x="1545" y="60"/>
                    <a:pt x="1525" y="30"/>
                    <a:pt x="1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840386" y="2414259"/>
              <a:ext cx="147941" cy="147941"/>
            </a:xfrm>
            <a:custGeom>
              <a:avLst/>
              <a:gdLst/>
              <a:ahLst/>
              <a:cxnLst/>
              <a:rect l="l" t="t" r="r" b="b"/>
              <a:pathLst>
                <a:path w="2971" h="2971" extrusionOk="0">
                  <a:moveTo>
                    <a:pt x="2892" y="0"/>
                  </a:moveTo>
                  <a:lnTo>
                    <a:pt x="89" y="2803"/>
                  </a:lnTo>
                  <a:lnTo>
                    <a:pt x="0" y="2882"/>
                  </a:lnTo>
                  <a:cubicBezTo>
                    <a:pt x="30" y="2911"/>
                    <a:pt x="59" y="2941"/>
                    <a:pt x="89" y="2970"/>
                  </a:cubicBezTo>
                  <a:lnTo>
                    <a:pt x="177" y="2882"/>
                  </a:lnTo>
                  <a:lnTo>
                    <a:pt x="2951" y="109"/>
                  </a:lnTo>
                  <a:lnTo>
                    <a:pt x="2971" y="89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5343341" y="2679662"/>
              <a:ext cx="201321" cy="5926"/>
            </a:xfrm>
            <a:custGeom>
              <a:avLst/>
              <a:gdLst/>
              <a:ahLst/>
              <a:cxnLst/>
              <a:rect l="l" t="t" r="r" b="b"/>
              <a:pathLst>
                <a:path w="4043" h="119" extrusionOk="0">
                  <a:moveTo>
                    <a:pt x="0" y="1"/>
                  </a:moveTo>
                  <a:lnTo>
                    <a:pt x="0" y="119"/>
                  </a:lnTo>
                  <a:lnTo>
                    <a:pt x="4042" y="119"/>
                  </a:lnTo>
                  <a:lnTo>
                    <a:pt x="4042" y="80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5666555" y="2679662"/>
              <a:ext cx="104818" cy="5926"/>
            </a:xfrm>
            <a:custGeom>
              <a:avLst/>
              <a:gdLst/>
              <a:ahLst/>
              <a:cxnLst/>
              <a:rect l="l" t="t" r="r" b="b"/>
              <a:pathLst>
                <a:path w="2105" h="119" extrusionOk="0">
                  <a:moveTo>
                    <a:pt x="10" y="1"/>
                  </a:moveTo>
                  <a:cubicBezTo>
                    <a:pt x="0" y="30"/>
                    <a:pt x="0" y="50"/>
                    <a:pt x="10" y="80"/>
                  </a:cubicBezTo>
                  <a:cubicBezTo>
                    <a:pt x="0" y="89"/>
                    <a:pt x="0" y="109"/>
                    <a:pt x="10" y="119"/>
                  </a:cubicBezTo>
                  <a:lnTo>
                    <a:pt x="2105" y="119"/>
                  </a:lnTo>
                  <a:cubicBezTo>
                    <a:pt x="2105" y="109"/>
                    <a:pt x="2105" y="89"/>
                    <a:pt x="2105" y="80"/>
                  </a:cubicBezTo>
                  <a:lnTo>
                    <a:pt x="2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5894263" y="2679662"/>
              <a:ext cx="202317" cy="5926"/>
            </a:xfrm>
            <a:custGeom>
              <a:avLst/>
              <a:gdLst/>
              <a:ahLst/>
              <a:cxnLst/>
              <a:rect l="l" t="t" r="r" b="b"/>
              <a:pathLst>
                <a:path w="4063" h="119" extrusionOk="0">
                  <a:moveTo>
                    <a:pt x="0" y="1"/>
                  </a:moveTo>
                  <a:lnTo>
                    <a:pt x="0" y="89"/>
                  </a:lnTo>
                  <a:lnTo>
                    <a:pt x="0" y="119"/>
                  </a:lnTo>
                  <a:lnTo>
                    <a:pt x="4062" y="119"/>
                  </a:lnTo>
                  <a:lnTo>
                    <a:pt x="406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451544" y="2414259"/>
              <a:ext cx="146995" cy="146945"/>
            </a:xfrm>
            <a:custGeom>
              <a:avLst/>
              <a:gdLst/>
              <a:ahLst/>
              <a:cxnLst/>
              <a:rect l="l" t="t" r="r" b="b"/>
              <a:pathLst>
                <a:path w="2952" h="2951" extrusionOk="0">
                  <a:moveTo>
                    <a:pt x="89" y="0"/>
                  </a:moveTo>
                  <a:lnTo>
                    <a:pt x="30" y="59"/>
                  </a:lnTo>
                  <a:lnTo>
                    <a:pt x="10" y="79"/>
                  </a:lnTo>
                  <a:lnTo>
                    <a:pt x="1" y="89"/>
                  </a:lnTo>
                  <a:lnTo>
                    <a:pt x="2863" y="2951"/>
                  </a:lnTo>
                  <a:cubicBezTo>
                    <a:pt x="2892" y="2921"/>
                    <a:pt x="2922" y="2892"/>
                    <a:pt x="2951" y="2862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5680746" y="2643462"/>
              <a:ext cx="78377" cy="7837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89" y="0"/>
                  </a:moveTo>
                  <a:cubicBezTo>
                    <a:pt x="59" y="30"/>
                    <a:pt x="30" y="59"/>
                    <a:pt x="0" y="89"/>
                  </a:cubicBezTo>
                  <a:lnTo>
                    <a:pt x="640" y="728"/>
                  </a:lnTo>
                  <a:lnTo>
                    <a:pt x="708" y="787"/>
                  </a:lnTo>
                  <a:lnTo>
                    <a:pt x="728" y="816"/>
                  </a:lnTo>
                  <a:lnTo>
                    <a:pt x="767" y="846"/>
                  </a:lnTo>
                  <a:lnTo>
                    <a:pt x="787" y="875"/>
                  </a:lnTo>
                  <a:lnTo>
                    <a:pt x="846" y="934"/>
                  </a:lnTo>
                  <a:lnTo>
                    <a:pt x="1495" y="1574"/>
                  </a:lnTo>
                  <a:cubicBezTo>
                    <a:pt x="1515" y="1544"/>
                    <a:pt x="1544" y="1515"/>
                    <a:pt x="1574" y="148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841830" y="2804048"/>
              <a:ext cx="146497" cy="146995"/>
            </a:xfrm>
            <a:custGeom>
              <a:avLst/>
              <a:gdLst/>
              <a:ahLst/>
              <a:cxnLst/>
              <a:rect l="l" t="t" r="r" b="b"/>
              <a:pathLst>
                <a:path w="2942" h="2952" extrusionOk="0">
                  <a:moveTo>
                    <a:pt x="80" y="1"/>
                  </a:moveTo>
                  <a:cubicBezTo>
                    <a:pt x="50" y="30"/>
                    <a:pt x="21" y="60"/>
                    <a:pt x="1" y="89"/>
                  </a:cubicBezTo>
                  <a:lnTo>
                    <a:pt x="2863" y="2951"/>
                  </a:lnTo>
                  <a:lnTo>
                    <a:pt x="2883" y="2932"/>
                  </a:lnTo>
                  <a:lnTo>
                    <a:pt x="2942" y="287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034284" y="1889278"/>
              <a:ext cx="556409" cy="955964"/>
            </a:xfrm>
            <a:custGeom>
              <a:avLst/>
              <a:gdLst/>
              <a:ahLst/>
              <a:cxnLst/>
              <a:rect l="l" t="t" r="r" b="b"/>
              <a:pathLst>
                <a:path w="11174" h="19198" extrusionOk="0">
                  <a:moveTo>
                    <a:pt x="493" y="1"/>
                  </a:moveTo>
                  <a:cubicBezTo>
                    <a:pt x="217" y="1"/>
                    <a:pt x="1" y="227"/>
                    <a:pt x="1" y="502"/>
                  </a:cubicBezTo>
                  <a:lnTo>
                    <a:pt x="1" y="18696"/>
                  </a:lnTo>
                  <a:cubicBezTo>
                    <a:pt x="1" y="18972"/>
                    <a:pt x="217" y="19198"/>
                    <a:pt x="493" y="19198"/>
                  </a:cubicBezTo>
                  <a:lnTo>
                    <a:pt x="9531" y="19198"/>
                  </a:lnTo>
                  <a:lnTo>
                    <a:pt x="10898" y="17890"/>
                  </a:lnTo>
                  <a:cubicBezTo>
                    <a:pt x="11173" y="17890"/>
                    <a:pt x="10770" y="16356"/>
                    <a:pt x="10770" y="16080"/>
                  </a:cubicBezTo>
                  <a:lnTo>
                    <a:pt x="10967" y="4387"/>
                  </a:lnTo>
                  <a:cubicBezTo>
                    <a:pt x="10967" y="4111"/>
                    <a:pt x="11045" y="1938"/>
                    <a:pt x="10770" y="1938"/>
                  </a:cubicBezTo>
                  <a:lnTo>
                    <a:pt x="9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508822" y="1889278"/>
              <a:ext cx="126927" cy="955516"/>
            </a:xfrm>
            <a:custGeom>
              <a:avLst/>
              <a:gdLst/>
              <a:ahLst/>
              <a:cxnLst/>
              <a:rect l="l" t="t" r="r" b="b"/>
              <a:pathLst>
                <a:path w="2549" h="19189" extrusionOk="0">
                  <a:moveTo>
                    <a:pt x="1" y="1"/>
                  </a:moveTo>
                  <a:lnTo>
                    <a:pt x="1" y="19188"/>
                  </a:lnTo>
                  <a:lnTo>
                    <a:pt x="2056" y="19188"/>
                  </a:lnTo>
                  <a:cubicBezTo>
                    <a:pt x="2332" y="19188"/>
                    <a:pt x="2548" y="18972"/>
                    <a:pt x="2548" y="18696"/>
                  </a:cubicBezTo>
                  <a:lnTo>
                    <a:pt x="2548" y="502"/>
                  </a:lnTo>
                  <a:cubicBezTo>
                    <a:pt x="2548" y="227"/>
                    <a:pt x="2322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395242" y="2196309"/>
              <a:ext cx="466729" cy="191561"/>
            </a:xfrm>
            <a:custGeom>
              <a:avLst/>
              <a:gdLst/>
              <a:ahLst/>
              <a:cxnLst/>
              <a:rect l="l" t="t" r="r" b="b"/>
              <a:pathLst>
                <a:path w="9373" h="3847" extrusionOk="0">
                  <a:moveTo>
                    <a:pt x="0" y="1"/>
                  </a:moveTo>
                  <a:lnTo>
                    <a:pt x="0" y="3846"/>
                  </a:lnTo>
                  <a:lnTo>
                    <a:pt x="9373" y="3846"/>
                  </a:lnTo>
                  <a:lnTo>
                    <a:pt x="8930" y="1820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820285" y="2196309"/>
              <a:ext cx="41678" cy="191561"/>
            </a:xfrm>
            <a:custGeom>
              <a:avLst/>
              <a:gdLst/>
              <a:ahLst/>
              <a:cxnLst/>
              <a:rect l="l" t="t" r="r" b="b"/>
              <a:pathLst>
                <a:path w="837" h="3847" extrusionOk="0">
                  <a:moveTo>
                    <a:pt x="837" y="1"/>
                  </a:moveTo>
                  <a:cubicBezTo>
                    <a:pt x="837" y="1"/>
                    <a:pt x="188" y="316"/>
                    <a:pt x="60" y="1653"/>
                  </a:cubicBezTo>
                  <a:cubicBezTo>
                    <a:pt x="1" y="2460"/>
                    <a:pt x="276" y="3256"/>
                    <a:pt x="837" y="3846"/>
                  </a:cubicBez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6366810" y="2189986"/>
              <a:ext cx="148439" cy="202765"/>
            </a:xfrm>
            <a:custGeom>
              <a:avLst/>
              <a:gdLst/>
              <a:ahLst/>
              <a:cxnLst/>
              <a:rect l="l" t="t" r="r" b="b"/>
              <a:pathLst>
                <a:path w="2981" h="4072" extrusionOk="0">
                  <a:moveTo>
                    <a:pt x="2105" y="0"/>
                  </a:moveTo>
                  <a:cubicBezTo>
                    <a:pt x="1525" y="0"/>
                    <a:pt x="965" y="246"/>
                    <a:pt x="571" y="669"/>
                  </a:cubicBezTo>
                  <a:cubicBezTo>
                    <a:pt x="188" y="1072"/>
                    <a:pt x="1" y="1623"/>
                    <a:pt x="40" y="2183"/>
                  </a:cubicBezTo>
                  <a:lnTo>
                    <a:pt x="40" y="2242"/>
                  </a:lnTo>
                  <a:cubicBezTo>
                    <a:pt x="158" y="3285"/>
                    <a:pt x="1043" y="4072"/>
                    <a:pt x="2096" y="4072"/>
                  </a:cubicBezTo>
                  <a:lnTo>
                    <a:pt x="2892" y="4072"/>
                  </a:lnTo>
                  <a:cubicBezTo>
                    <a:pt x="2978" y="4072"/>
                    <a:pt x="2981" y="3943"/>
                    <a:pt x="2901" y="3943"/>
                  </a:cubicBezTo>
                  <a:cubicBezTo>
                    <a:pt x="2898" y="3943"/>
                    <a:pt x="2895" y="3943"/>
                    <a:pt x="2892" y="3944"/>
                  </a:cubicBezTo>
                  <a:lnTo>
                    <a:pt x="2096" y="3944"/>
                  </a:lnTo>
                  <a:cubicBezTo>
                    <a:pt x="1102" y="3944"/>
                    <a:pt x="276" y="3206"/>
                    <a:pt x="168" y="2223"/>
                  </a:cubicBezTo>
                  <a:lnTo>
                    <a:pt x="168" y="2174"/>
                  </a:lnTo>
                  <a:cubicBezTo>
                    <a:pt x="129" y="1652"/>
                    <a:pt x="306" y="1141"/>
                    <a:pt x="670" y="757"/>
                  </a:cubicBezTo>
                  <a:cubicBezTo>
                    <a:pt x="1033" y="354"/>
                    <a:pt x="1555" y="128"/>
                    <a:pt x="2105" y="128"/>
                  </a:cubicBezTo>
                  <a:lnTo>
                    <a:pt x="2833" y="128"/>
                  </a:lnTo>
                  <a:cubicBezTo>
                    <a:pt x="2873" y="128"/>
                    <a:pt x="2902" y="98"/>
                    <a:pt x="2902" y="69"/>
                  </a:cubicBezTo>
                  <a:cubicBezTo>
                    <a:pt x="2902" y="30"/>
                    <a:pt x="2873" y="0"/>
                    <a:pt x="28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6746838" y="2196807"/>
              <a:ext cx="41678" cy="191063"/>
            </a:xfrm>
            <a:custGeom>
              <a:avLst/>
              <a:gdLst/>
              <a:ahLst/>
              <a:cxnLst/>
              <a:rect l="l" t="t" r="r" b="b"/>
              <a:pathLst>
                <a:path w="837" h="3837" extrusionOk="0">
                  <a:moveTo>
                    <a:pt x="679" y="1"/>
                  </a:moveTo>
                  <a:cubicBezTo>
                    <a:pt x="601" y="119"/>
                    <a:pt x="532" y="256"/>
                    <a:pt x="473" y="394"/>
                  </a:cubicBezTo>
                  <a:cubicBezTo>
                    <a:pt x="1" y="1496"/>
                    <a:pt x="1" y="2735"/>
                    <a:pt x="463" y="3836"/>
                  </a:cubicBezTo>
                  <a:lnTo>
                    <a:pt x="601" y="3836"/>
                  </a:lnTo>
                  <a:cubicBezTo>
                    <a:pt x="128" y="2755"/>
                    <a:pt x="128" y="1525"/>
                    <a:pt x="591" y="443"/>
                  </a:cubicBezTo>
                  <a:cubicBezTo>
                    <a:pt x="660" y="286"/>
                    <a:pt x="738" y="138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6205228" y="2034727"/>
              <a:ext cx="118562" cy="101632"/>
            </a:xfrm>
            <a:custGeom>
              <a:avLst/>
              <a:gdLst/>
              <a:ahLst/>
              <a:cxnLst/>
              <a:rect l="l" t="t" r="r" b="b"/>
              <a:pathLst>
                <a:path w="2381" h="2041" extrusionOk="0">
                  <a:moveTo>
                    <a:pt x="1361" y="131"/>
                  </a:moveTo>
                  <a:cubicBezTo>
                    <a:pt x="1817" y="131"/>
                    <a:pt x="2253" y="485"/>
                    <a:pt x="2253" y="1023"/>
                  </a:cubicBezTo>
                  <a:cubicBezTo>
                    <a:pt x="2253" y="1515"/>
                    <a:pt x="1859" y="1908"/>
                    <a:pt x="1367" y="1908"/>
                  </a:cubicBezTo>
                  <a:cubicBezTo>
                    <a:pt x="571" y="1908"/>
                    <a:pt x="177" y="954"/>
                    <a:pt x="738" y="394"/>
                  </a:cubicBezTo>
                  <a:cubicBezTo>
                    <a:pt x="920" y="212"/>
                    <a:pt x="1143" y="131"/>
                    <a:pt x="1361" y="131"/>
                  </a:cubicBezTo>
                  <a:close/>
                  <a:moveTo>
                    <a:pt x="1367" y="0"/>
                  </a:moveTo>
                  <a:cubicBezTo>
                    <a:pt x="463" y="0"/>
                    <a:pt x="0" y="1102"/>
                    <a:pt x="649" y="1741"/>
                  </a:cubicBezTo>
                  <a:cubicBezTo>
                    <a:pt x="856" y="1948"/>
                    <a:pt x="1110" y="2041"/>
                    <a:pt x="1359" y="2041"/>
                  </a:cubicBezTo>
                  <a:cubicBezTo>
                    <a:pt x="1881" y="2041"/>
                    <a:pt x="2380" y="1635"/>
                    <a:pt x="2380" y="1023"/>
                  </a:cubicBezTo>
                  <a:cubicBezTo>
                    <a:pt x="2380" y="463"/>
                    <a:pt x="1928" y="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6169475" y="2479888"/>
              <a:ext cx="181254" cy="154962"/>
            </a:xfrm>
            <a:custGeom>
              <a:avLst/>
              <a:gdLst/>
              <a:ahLst/>
              <a:cxnLst/>
              <a:rect l="l" t="t" r="r" b="b"/>
              <a:pathLst>
                <a:path w="3640" h="3112" extrusionOk="0">
                  <a:moveTo>
                    <a:pt x="2075" y="117"/>
                  </a:moveTo>
                  <a:cubicBezTo>
                    <a:pt x="2810" y="117"/>
                    <a:pt x="3511" y="689"/>
                    <a:pt x="3511" y="1554"/>
                  </a:cubicBezTo>
                  <a:cubicBezTo>
                    <a:pt x="3511" y="2341"/>
                    <a:pt x="2872" y="2980"/>
                    <a:pt x="2085" y="2980"/>
                  </a:cubicBezTo>
                  <a:cubicBezTo>
                    <a:pt x="807" y="2980"/>
                    <a:pt x="168" y="1436"/>
                    <a:pt x="1072" y="541"/>
                  </a:cubicBezTo>
                  <a:cubicBezTo>
                    <a:pt x="1365" y="248"/>
                    <a:pt x="1724" y="117"/>
                    <a:pt x="2075" y="117"/>
                  </a:cubicBezTo>
                  <a:close/>
                  <a:moveTo>
                    <a:pt x="2085" y="0"/>
                  </a:moveTo>
                  <a:cubicBezTo>
                    <a:pt x="699" y="0"/>
                    <a:pt x="0" y="1672"/>
                    <a:pt x="984" y="2656"/>
                  </a:cubicBezTo>
                  <a:cubicBezTo>
                    <a:pt x="1302" y="2970"/>
                    <a:pt x="1691" y="3111"/>
                    <a:pt x="2073" y="3111"/>
                  </a:cubicBezTo>
                  <a:cubicBezTo>
                    <a:pt x="2873" y="3111"/>
                    <a:pt x="3639" y="2493"/>
                    <a:pt x="3639" y="1554"/>
                  </a:cubicBezTo>
                  <a:cubicBezTo>
                    <a:pt x="3639" y="689"/>
                    <a:pt x="2941" y="0"/>
                    <a:pt x="2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6129300" y="2844800"/>
              <a:ext cx="142549" cy="785006"/>
            </a:xfrm>
            <a:custGeom>
              <a:avLst/>
              <a:gdLst/>
              <a:ahLst/>
              <a:cxnLst/>
              <a:rect l="l" t="t" r="r" b="b"/>
              <a:pathLst>
                <a:path w="2863" h="16779" extrusionOk="0">
                  <a:moveTo>
                    <a:pt x="1" y="0"/>
                  </a:moveTo>
                  <a:lnTo>
                    <a:pt x="1" y="16778"/>
                  </a:lnTo>
                  <a:lnTo>
                    <a:pt x="2863" y="16778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5730690" y="3481349"/>
              <a:ext cx="938835" cy="162630"/>
            </a:xfrm>
            <a:custGeom>
              <a:avLst/>
              <a:gdLst/>
              <a:ahLst/>
              <a:cxnLst/>
              <a:rect l="l" t="t" r="r" b="b"/>
              <a:pathLst>
                <a:path w="18854" h="3266" extrusionOk="0">
                  <a:moveTo>
                    <a:pt x="8212" y="0"/>
                  </a:moveTo>
                  <a:lnTo>
                    <a:pt x="4" y="3264"/>
                  </a:lnTo>
                  <a:lnTo>
                    <a:pt x="4" y="3264"/>
                  </a:lnTo>
                  <a:cubicBezTo>
                    <a:pt x="286" y="3196"/>
                    <a:pt x="18854" y="3177"/>
                    <a:pt x="18854" y="3177"/>
                  </a:cubicBezTo>
                  <a:lnTo>
                    <a:pt x="10592" y="0"/>
                  </a:lnTo>
                  <a:close/>
                  <a:moveTo>
                    <a:pt x="4" y="3264"/>
                  </a:moveTo>
                  <a:lnTo>
                    <a:pt x="4" y="3264"/>
                  </a:lnTo>
                  <a:cubicBezTo>
                    <a:pt x="2" y="3265"/>
                    <a:pt x="1" y="3265"/>
                    <a:pt x="0" y="3265"/>
                  </a:cubicBezTo>
                  <a:lnTo>
                    <a:pt x="4" y="32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6954978" y="3504354"/>
              <a:ext cx="407970" cy="371272"/>
            </a:xfrm>
            <a:custGeom>
              <a:avLst/>
              <a:gdLst/>
              <a:ahLst/>
              <a:cxnLst/>
              <a:rect l="l" t="t" r="r" b="b"/>
              <a:pathLst>
                <a:path w="8193" h="7456" extrusionOk="0">
                  <a:moveTo>
                    <a:pt x="4093" y="1"/>
                  </a:moveTo>
                  <a:cubicBezTo>
                    <a:pt x="3138" y="1"/>
                    <a:pt x="2184" y="364"/>
                    <a:pt x="1456" y="1092"/>
                  </a:cubicBezTo>
                  <a:cubicBezTo>
                    <a:pt x="0" y="2548"/>
                    <a:pt x="0" y="4908"/>
                    <a:pt x="1456" y="6364"/>
                  </a:cubicBezTo>
                  <a:cubicBezTo>
                    <a:pt x="2184" y="7091"/>
                    <a:pt x="3138" y="7455"/>
                    <a:pt x="4093" y="7455"/>
                  </a:cubicBezTo>
                  <a:cubicBezTo>
                    <a:pt x="5048" y="7455"/>
                    <a:pt x="6005" y="7091"/>
                    <a:pt x="6737" y="6364"/>
                  </a:cubicBezTo>
                  <a:cubicBezTo>
                    <a:pt x="8193" y="4908"/>
                    <a:pt x="8193" y="2548"/>
                    <a:pt x="6737" y="1092"/>
                  </a:cubicBezTo>
                  <a:cubicBezTo>
                    <a:pt x="6005" y="364"/>
                    <a:pt x="5048" y="1"/>
                    <a:pt x="40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6553388" y="3363337"/>
              <a:ext cx="730244" cy="262021"/>
            </a:xfrm>
            <a:custGeom>
              <a:avLst/>
              <a:gdLst/>
              <a:ahLst/>
              <a:cxnLst/>
              <a:rect l="l" t="t" r="r" b="b"/>
              <a:pathLst>
                <a:path w="14665" h="5262" fill="none" extrusionOk="0">
                  <a:moveTo>
                    <a:pt x="1250" y="167"/>
                  </a:moveTo>
                  <a:cubicBezTo>
                    <a:pt x="1" y="1603"/>
                    <a:pt x="916" y="3846"/>
                    <a:pt x="2814" y="4003"/>
                  </a:cubicBezTo>
                  <a:cubicBezTo>
                    <a:pt x="4200" y="4111"/>
                    <a:pt x="5459" y="2862"/>
                    <a:pt x="5597" y="1475"/>
                  </a:cubicBezTo>
                  <a:cubicBezTo>
                    <a:pt x="5636" y="1131"/>
                    <a:pt x="5607" y="767"/>
                    <a:pt x="5420" y="472"/>
                  </a:cubicBezTo>
                  <a:cubicBezTo>
                    <a:pt x="5233" y="187"/>
                    <a:pt x="4849" y="0"/>
                    <a:pt x="4525" y="118"/>
                  </a:cubicBezTo>
                  <a:cubicBezTo>
                    <a:pt x="4230" y="236"/>
                    <a:pt x="4072" y="561"/>
                    <a:pt x="3994" y="875"/>
                  </a:cubicBezTo>
                  <a:cubicBezTo>
                    <a:pt x="3551" y="2537"/>
                    <a:pt x="4692" y="4455"/>
                    <a:pt x="6364" y="4858"/>
                  </a:cubicBezTo>
                  <a:cubicBezTo>
                    <a:pt x="8046" y="5262"/>
                    <a:pt x="9934" y="4072"/>
                    <a:pt x="10288" y="2380"/>
                  </a:cubicBezTo>
                  <a:cubicBezTo>
                    <a:pt x="10396" y="1987"/>
                    <a:pt x="10367" y="1564"/>
                    <a:pt x="10209" y="1180"/>
                  </a:cubicBezTo>
                  <a:cubicBezTo>
                    <a:pt x="10032" y="816"/>
                    <a:pt x="9659" y="521"/>
                    <a:pt x="9246" y="551"/>
                  </a:cubicBezTo>
                  <a:cubicBezTo>
                    <a:pt x="8793" y="571"/>
                    <a:pt x="8429" y="984"/>
                    <a:pt x="8341" y="1436"/>
                  </a:cubicBezTo>
                  <a:cubicBezTo>
                    <a:pt x="8252" y="1879"/>
                    <a:pt x="8400" y="2341"/>
                    <a:pt x="8636" y="2734"/>
                  </a:cubicBezTo>
                  <a:cubicBezTo>
                    <a:pt x="9305" y="3885"/>
                    <a:pt x="10613" y="4514"/>
                    <a:pt x="11940" y="4327"/>
                  </a:cubicBezTo>
                  <a:cubicBezTo>
                    <a:pt x="13258" y="4141"/>
                    <a:pt x="14340" y="3167"/>
                    <a:pt x="14665" y="1879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6241926" y="1222284"/>
              <a:ext cx="693047" cy="264511"/>
            </a:xfrm>
            <a:custGeom>
              <a:avLst/>
              <a:gdLst/>
              <a:ahLst/>
              <a:cxnLst/>
              <a:rect l="l" t="t" r="r" b="b"/>
              <a:pathLst>
                <a:path w="13918" h="5312" fill="none" extrusionOk="0">
                  <a:moveTo>
                    <a:pt x="444" y="5311"/>
                  </a:moveTo>
                  <a:cubicBezTo>
                    <a:pt x="1" y="4259"/>
                    <a:pt x="178" y="2961"/>
                    <a:pt x="935" y="2115"/>
                  </a:cubicBezTo>
                  <a:cubicBezTo>
                    <a:pt x="1683" y="1259"/>
                    <a:pt x="3001" y="935"/>
                    <a:pt x="4033" y="1397"/>
                  </a:cubicBezTo>
                  <a:cubicBezTo>
                    <a:pt x="5076" y="1869"/>
                    <a:pt x="5715" y="3118"/>
                    <a:pt x="5410" y="4220"/>
                  </a:cubicBezTo>
                  <a:cubicBezTo>
                    <a:pt x="5381" y="4338"/>
                    <a:pt x="5331" y="4456"/>
                    <a:pt x="5253" y="4564"/>
                  </a:cubicBezTo>
                  <a:cubicBezTo>
                    <a:pt x="4909" y="4997"/>
                    <a:pt x="4112" y="4672"/>
                    <a:pt x="3964" y="4131"/>
                  </a:cubicBezTo>
                  <a:cubicBezTo>
                    <a:pt x="3817" y="3590"/>
                    <a:pt x="4102" y="3030"/>
                    <a:pt x="4446" y="2577"/>
                  </a:cubicBezTo>
                  <a:cubicBezTo>
                    <a:pt x="4928" y="1948"/>
                    <a:pt x="5548" y="1397"/>
                    <a:pt x="6295" y="1122"/>
                  </a:cubicBezTo>
                  <a:cubicBezTo>
                    <a:pt x="7043" y="846"/>
                    <a:pt x="7928" y="896"/>
                    <a:pt x="8587" y="1348"/>
                  </a:cubicBezTo>
                  <a:cubicBezTo>
                    <a:pt x="9275" y="1840"/>
                    <a:pt x="9600" y="2705"/>
                    <a:pt x="9708" y="3541"/>
                  </a:cubicBezTo>
                  <a:cubicBezTo>
                    <a:pt x="9777" y="4102"/>
                    <a:pt x="9669" y="4810"/>
                    <a:pt x="9128" y="4977"/>
                  </a:cubicBezTo>
                  <a:cubicBezTo>
                    <a:pt x="8705" y="5105"/>
                    <a:pt x="8243" y="4761"/>
                    <a:pt x="8115" y="4338"/>
                  </a:cubicBezTo>
                  <a:cubicBezTo>
                    <a:pt x="7977" y="3905"/>
                    <a:pt x="8105" y="3443"/>
                    <a:pt x="8292" y="3040"/>
                  </a:cubicBezTo>
                  <a:cubicBezTo>
                    <a:pt x="9216" y="1023"/>
                    <a:pt x="11881" y="1"/>
                    <a:pt x="13917" y="886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0"/>
          <p:cNvGrpSpPr/>
          <p:nvPr/>
        </p:nvGrpSpPr>
        <p:grpSpPr>
          <a:xfrm>
            <a:off x="257577" y="4164479"/>
            <a:ext cx="1299031" cy="763082"/>
            <a:chOff x="3285175" y="1554625"/>
            <a:chExt cx="1458275" cy="856625"/>
          </a:xfrm>
        </p:grpSpPr>
        <p:sp>
          <p:nvSpPr>
            <p:cNvPr id="894" name="Google Shape;894;p3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779;p29">
            <a:extLst>
              <a:ext uri="{FF2B5EF4-FFF2-40B4-BE49-F238E27FC236}">
                <a16:creationId xmlns:a16="http://schemas.microsoft.com/office/drawing/2014/main" id="{F0F9BF2E-62DF-3255-6485-6E10216B0815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2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320269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6"/>
          <p:cNvSpPr txBox="1">
            <a:spLocks noGrp="1"/>
          </p:cNvSpPr>
          <p:nvPr>
            <p:ph type="title" idx="2"/>
          </p:nvPr>
        </p:nvSpPr>
        <p:spPr>
          <a:xfrm>
            <a:off x="2353725" y="2499577"/>
            <a:ext cx="4563300" cy="464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/>
              <a:t>Name (Movie name)</a:t>
            </a:r>
            <a:endParaRPr sz="2000" dirty="0"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2290350" y="580375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Movie join</a:t>
            </a:r>
            <a:endParaRPr dirty="0"/>
          </a:p>
        </p:txBody>
      </p:sp>
      <p:sp>
        <p:nvSpPr>
          <p:cNvPr id="1645" name="Google Shape;1645;p36"/>
          <p:cNvSpPr txBox="1">
            <a:spLocks noGrp="1"/>
          </p:cNvSpPr>
          <p:nvPr>
            <p:ph type="subTitle" idx="1"/>
          </p:nvPr>
        </p:nvSpPr>
        <p:spPr>
          <a:xfrm>
            <a:off x="2406478" y="2210232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/>
              <a:t>Datasets were joined using columns</a:t>
            </a:r>
            <a:endParaRPr sz="2000" dirty="0"/>
          </a:p>
        </p:txBody>
      </p:sp>
      <p:sp>
        <p:nvSpPr>
          <p:cNvPr id="1646" name="Google Shape;1646;p36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and</a:t>
            </a:r>
            <a:endParaRPr dirty="0"/>
          </a:p>
        </p:txBody>
      </p:sp>
      <p:sp>
        <p:nvSpPr>
          <p:cNvPr id="1647" name="Google Shape;1647;p36"/>
          <p:cNvSpPr txBox="1">
            <a:spLocks noGrp="1"/>
          </p:cNvSpPr>
          <p:nvPr>
            <p:ph type="title" idx="4"/>
          </p:nvPr>
        </p:nvSpPr>
        <p:spPr>
          <a:xfrm>
            <a:off x="2317601" y="3150614"/>
            <a:ext cx="4563300" cy="420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/>
              <a:t>Year (Release year).</a:t>
            </a:r>
            <a:endParaRPr sz="2000" dirty="0"/>
          </a:p>
        </p:txBody>
      </p:sp>
      <p:grpSp>
        <p:nvGrpSpPr>
          <p:cNvPr id="1649" name="Google Shape;1649;p36"/>
          <p:cNvGrpSpPr/>
          <p:nvPr/>
        </p:nvGrpSpPr>
        <p:grpSpPr>
          <a:xfrm rot="-1314811">
            <a:off x="291709" y="593808"/>
            <a:ext cx="1875802" cy="1926465"/>
            <a:chOff x="2689065" y="3004678"/>
            <a:chExt cx="1544026" cy="1585728"/>
          </a:xfrm>
        </p:grpSpPr>
        <p:sp>
          <p:nvSpPr>
            <p:cNvPr id="1650" name="Google Shape;1650;p36"/>
            <p:cNvSpPr/>
            <p:nvPr/>
          </p:nvSpPr>
          <p:spPr>
            <a:xfrm>
              <a:off x="2689065" y="3004678"/>
              <a:ext cx="1544026" cy="1585728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030480" y="3597742"/>
              <a:ext cx="1163029" cy="924643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021917" y="3308931"/>
              <a:ext cx="1067881" cy="774011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111383" y="3545221"/>
              <a:ext cx="864238" cy="383743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3070061" y="3044259"/>
              <a:ext cx="1026941" cy="271904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3185815" y="3176595"/>
              <a:ext cx="158298" cy="111785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3374831" y="3146121"/>
              <a:ext cx="160174" cy="114449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3564120" y="3115891"/>
              <a:ext cx="161778" cy="116868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3753952" y="3085417"/>
              <a:ext cx="163654" cy="119261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3933617" y="3056819"/>
              <a:ext cx="163382" cy="121408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907954" y="3393938"/>
              <a:ext cx="146011" cy="101373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3717334" y="3376023"/>
              <a:ext cx="146011" cy="102433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526958" y="3357863"/>
              <a:ext cx="145739" cy="102678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335277" y="3339949"/>
              <a:ext cx="146011" cy="102678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154280" y="3322822"/>
              <a:ext cx="145983" cy="102433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062830" y="3406769"/>
              <a:ext cx="1017344" cy="99769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3152006" y="3482343"/>
              <a:ext cx="39337" cy="48688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3200151" y="3486774"/>
              <a:ext cx="57007" cy="47846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3262975" y="3492510"/>
              <a:ext cx="30502" cy="48145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305737" y="3496533"/>
              <a:ext cx="30257" cy="48145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3136783" y="3581404"/>
              <a:ext cx="35857" cy="46296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3181964" y="3586107"/>
              <a:ext cx="43061" cy="46432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3236497" y="3589560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3284614" y="3594100"/>
              <a:ext cx="42001" cy="48960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341838" y="3599455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3611322" y="3618729"/>
              <a:ext cx="43088" cy="46432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665882" y="3622454"/>
              <a:ext cx="40913" cy="47465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3717479" y="3626993"/>
              <a:ext cx="37189" cy="47084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27501" y="4189964"/>
              <a:ext cx="228871" cy="192905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952864" y="3656842"/>
              <a:ext cx="219002" cy="192633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39058" y="3741577"/>
              <a:ext cx="1006633" cy="80543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3118179" y="3724532"/>
              <a:ext cx="210167" cy="194862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887705" y="3831967"/>
              <a:ext cx="233166" cy="191002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905810" y="4082176"/>
              <a:ext cx="258393" cy="212369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3217621" y="4189447"/>
              <a:ext cx="242871" cy="24325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3444098" y="4073640"/>
              <a:ext cx="258828" cy="225663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376979" y="3838382"/>
              <a:ext cx="232894" cy="193177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3196770" y="3980532"/>
              <a:ext cx="164986" cy="141253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2995738" y="3788824"/>
              <a:ext cx="556124" cy="557483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3699147" y="4181835"/>
              <a:ext cx="329401" cy="228082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4063561" y="3639634"/>
              <a:ext cx="129156" cy="252413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36"/>
          <p:cNvGrpSpPr/>
          <p:nvPr/>
        </p:nvGrpSpPr>
        <p:grpSpPr>
          <a:xfrm rot="927916">
            <a:off x="6919174" y="2796194"/>
            <a:ext cx="1877678" cy="1741426"/>
            <a:chOff x="-2401400" y="2614784"/>
            <a:chExt cx="2401395" cy="2227841"/>
          </a:xfrm>
        </p:grpSpPr>
        <p:sp>
          <p:nvSpPr>
            <p:cNvPr id="1694" name="Google Shape;1694;p36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36"/>
          <p:cNvGrpSpPr/>
          <p:nvPr/>
        </p:nvGrpSpPr>
        <p:grpSpPr>
          <a:xfrm rot="-611180">
            <a:off x="476953" y="3649321"/>
            <a:ext cx="1253041" cy="994265"/>
            <a:chOff x="1291550" y="1421925"/>
            <a:chExt cx="1399875" cy="1110775"/>
          </a:xfrm>
        </p:grpSpPr>
        <p:sp>
          <p:nvSpPr>
            <p:cNvPr id="1726" name="Google Shape;1726;p36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36"/>
          <p:cNvGrpSpPr/>
          <p:nvPr/>
        </p:nvGrpSpPr>
        <p:grpSpPr>
          <a:xfrm>
            <a:off x="7195489" y="608254"/>
            <a:ext cx="1409131" cy="827757"/>
            <a:chOff x="3285175" y="1554625"/>
            <a:chExt cx="1458275" cy="856625"/>
          </a:xfrm>
        </p:grpSpPr>
        <p:sp>
          <p:nvSpPr>
            <p:cNvPr id="1745" name="Google Shape;1745;p3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36"/>
          <p:cNvSpPr/>
          <p:nvPr/>
        </p:nvSpPr>
        <p:spPr>
          <a:xfrm rot="-3200375" flipH="1">
            <a:off x="846571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79;p29">
            <a:extLst>
              <a:ext uri="{FF2B5EF4-FFF2-40B4-BE49-F238E27FC236}">
                <a16:creationId xmlns:a16="http://schemas.microsoft.com/office/drawing/2014/main" id="{6FF23A62-2D2C-0635-4405-E6214EC87772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2</a:t>
            </a:r>
            <a:endParaRPr lang="en" sz="4000" dirty="0"/>
          </a:p>
        </p:txBody>
      </p:sp>
      <p:sp>
        <p:nvSpPr>
          <p:cNvPr id="13" name="Google Shape;1645;p36">
            <a:extLst>
              <a:ext uri="{FF2B5EF4-FFF2-40B4-BE49-F238E27FC236}">
                <a16:creationId xmlns:a16="http://schemas.microsoft.com/office/drawing/2014/main" id="{149519E0-531D-018B-E9A1-A8F95F0C53D5}"/>
              </a:ext>
            </a:extLst>
          </p:cNvPr>
          <p:cNvSpPr txBox="1">
            <a:spLocks/>
          </p:cNvSpPr>
          <p:nvPr/>
        </p:nvSpPr>
        <p:spPr>
          <a:xfrm>
            <a:off x="2396662" y="3728323"/>
            <a:ext cx="45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cs-CZ" sz="2000" dirty="0"/>
              <a:t>2 008 movies were joined together.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641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Movie runtime </a:t>
            </a:r>
            <a:r>
              <a:rPr lang="cs-CZ" dirty="0">
                <a:solidFill>
                  <a:schemeClr val="lt1"/>
                </a:solidFill>
              </a:rPr>
              <a:t>histogram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3</a:t>
            </a:r>
            <a:endParaRPr lang="e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328B2-8B8C-D491-527A-F626E1EA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54" y="1239864"/>
            <a:ext cx="5370137" cy="33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Movie score </a:t>
            </a:r>
            <a:r>
              <a:rPr lang="cs-CZ" dirty="0">
                <a:solidFill>
                  <a:schemeClr val="lt1"/>
                </a:solidFill>
              </a:rPr>
              <a:t>histogram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3</a:t>
            </a:r>
            <a:endParaRPr lang="e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3C62C-8898-F226-B1C1-779C648D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82" y="1196243"/>
            <a:ext cx="5419517" cy="33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Production companies </a:t>
            </a:r>
            <a:r>
              <a:rPr lang="cs-CZ" dirty="0">
                <a:solidFill>
                  <a:schemeClr val="lt1"/>
                </a:solidFill>
              </a:rPr>
              <a:t>in movies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578979" y="146975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7961973" y="4160134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79;p29">
            <a:extLst>
              <a:ext uri="{FF2B5EF4-FFF2-40B4-BE49-F238E27FC236}">
                <a16:creationId xmlns:a16="http://schemas.microsoft.com/office/drawing/2014/main" id="{D45757C3-539A-1320-00C5-3A0D71CD6D7B}"/>
              </a:ext>
            </a:extLst>
          </p:cNvPr>
          <p:cNvSpPr txBox="1">
            <a:spLocks/>
          </p:cNvSpPr>
          <p:nvPr/>
        </p:nvSpPr>
        <p:spPr>
          <a:xfrm>
            <a:off x="8428752" y="4636637"/>
            <a:ext cx="777997" cy="6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60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4000" dirty="0"/>
              <a:t>0</a:t>
            </a:r>
            <a:r>
              <a:rPr lang="cs-CZ" sz="4000" dirty="0"/>
              <a:t>3</a:t>
            </a:r>
            <a:endParaRPr lang="e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792CD-F772-6D93-80AE-02D775C5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25" y="1205321"/>
            <a:ext cx="5474765" cy="34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7921"/>
      </p:ext>
    </p:extLst>
  </p:cSld>
  <p:clrMapOvr>
    <a:masterClrMapping/>
  </p:clrMapOvr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339</Words>
  <Application>Microsoft Office PowerPoint</Application>
  <PresentationFormat>On-screen Show (16:9)</PresentationFormat>
  <Paragraphs>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Nunito Light</vt:lpstr>
      <vt:lpstr>Fira Sans</vt:lpstr>
      <vt:lpstr>Rajdhani</vt:lpstr>
      <vt:lpstr>Film Script Project Proposal by Slidesgo</vt:lpstr>
      <vt:lpstr>Oscar analysis</vt:lpstr>
      <vt:lpstr>Table of contents</vt:lpstr>
      <vt:lpstr>About the data</vt:lpstr>
      <vt:lpstr>Data filtering</vt:lpstr>
      <vt:lpstr>Missing values</vt:lpstr>
      <vt:lpstr>Name (Movie name)</vt:lpstr>
      <vt:lpstr>Movie runtime histogram</vt:lpstr>
      <vt:lpstr>Movie score histogram</vt:lpstr>
      <vt:lpstr>Production companies in movies</vt:lpstr>
      <vt:lpstr>Directors in movies</vt:lpstr>
      <vt:lpstr>Best picture by country</vt:lpstr>
      <vt:lpstr>Best picture by company</vt:lpstr>
      <vt:lpstr>Directing by directors</vt:lpstr>
      <vt:lpstr>All categories by directors</vt:lpstr>
      <vt:lpstr>Movie score by result</vt:lpstr>
      <vt:lpstr>Movie runtime by result</vt:lpstr>
      <vt:lpstr>Budget and gross earnings</vt:lpstr>
      <vt:lpstr>Four main 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analysis</dc:title>
  <dc:creator>Max</dc:creator>
  <cp:lastModifiedBy>Maksim Obukhov</cp:lastModifiedBy>
  <cp:revision>22</cp:revision>
  <dcterms:modified xsi:type="dcterms:W3CDTF">2023-06-05T06:30:59Z</dcterms:modified>
</cp:coreProperties>
</file>