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3" r:id="rId5"/>
    <p:sldId id="275" r:id="rId6"/>
    <p:sldId id="287" r:id="rId7"/>
    <p:sldId id="276" r:id="rId8"/>
    <p:sldId id="288" r:id="rId9"/>
    <p:sldId id="283" r:id="rId10"/>
    <p:sldId id="292" r:id="rId11"/>
    <p:sldId id="289" r:id="rId12"/>
    <p:sldId id="293" r:id="rId13"/>
    <p:sldId id="294" r:id="rId14"/>
    <p:sldId id="291" r:id="rId15"/>
    <p:sldId id="290" r:id="rId16"/>
    <p:sldId id="284" r:id="rId17"/>
    <p:sldId id="295" r:id="rId18"/>
    <p:sldId id="286" r:id="rId19"/>
    <p:sldId id="296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0" r:id="rId30"/>
    <p:sldId id="281" r:id="rId31"/>
    <p:sldId id="30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 err="1"/>
              <a:t>Пентин</a:t>
            </a:r>
            <a:r>
              <a:rPr lang="ru-RU" altLang="ru-RU" dirty="0"/>
              <a:t> Николай Сергеевич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</a:t>
            </a:r>
            <a:r>
              <a:rPr lang="en-US" altLang="ru-RU" dirty="0"/>
              <a:t>4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0260-AAA4-0229-AC6E-DC7D5C5B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E3D868-4C86-6C5C-B09F-4675E4709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89C79BE-6834-3A7B-8920-CCCD6FF0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создания документа “Брак”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CEA9B14C-C819-7F13-01CB-B011CB3B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601"/>
          <a:stretch/>
        </p:blipFill>
        <p:spPr bwMode="auto">
          <a:xfrm>
            <a:off x="838200" y="1871682"/>
            <a:ext cx="10515600" cy="4259224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163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4427-7EAD-E83B-515D-90715DBF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C28833-EABC-C1DA-7DF6-288179EF9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D153708-878F-545A-28C0-421FBB53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“Причины брака”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A4FDEC3E-459A-DF13-78CB-058025E6D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727"/>
            <a:ext cx="10515600" cy="3849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29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C9961-99F8-DEBC-1506-DD3CC8628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DE8870-245B-8300-37A5-7929D9D4C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D58F538-B114-46D8-143A-DCE831B3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1292937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Отчет </a:t>
            </a:r>
            <a:r>
              <a:rPr lang="en-US" altLang="ru-RU" sz="2800" b="1" dirty="0">
                <a:latin typeface="Times New Roman" panose="02020603050405020304" pitchFamily="18" charset="0"/>
              </a:rPr>
              <a:t>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Бракованный товар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807087-B942-EABA-DFF2-7419118DA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52" y="2268373"/>
            <a:ext cx="4982270" cy="199100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2D206F-D18F-B5F0-BC5F-7AE3221C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3" y="1975057"/>
            <a:ext cx="4877481" cy="43630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6C1EFD6-1D66-D2D1-C1C2-DA28F055E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096" y="1146279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Отчет </a:t>
            </a:r>
            <a:r>
              <a:rPr lang="en-US" altLang="ru-RU" sz="2800" b="1" dirty="0">
                <a:latin typeface="Times New Roman" panose="02020603050405020304" pitchFamily="18" charset="0"/>
              </a:rPr>
              <a:t>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Движение продукции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9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F7A6A-59F3-41AD-BFF2-7FCEED6E4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F6715D-9238-5413-9BF9-44DBAAB39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F936492-D470-56EA-0A34-5AA33985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Подсистема</a:t>
            </a:r>
            <a:r>
              <a:rPr lang="en-US" altLang="ru-RU" sz="2800" b="1" dirty="0">
                <a:latin typeface="Times New Roman" panose="02020603050405020304" pitchFamily="18" charset="0"/>
              </a:rPr>
              <a:t> 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Контрагенты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56A757-33E2-DA42-EEAA-E72961D9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723019"/>
            <a:ext cx="10800000" cy="14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60B05-004F-709E-926B-DC1CF90C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4666EE-BA06-8A3C-E305-396C038DB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9C18A9D1-31E0-FB1C-20DA-7CC82A61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"Должности"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40D2938C-A9E9-1955-8C23-C8954260E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782020"/>
            <a:ext cx="10800000" cy="36426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235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EADAE-6E48-5F14-3925-B3C8E4D9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3FE8FC-D3E8-46D7-5155-CB2020B3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63678D8-51A2-B286-13F7-9020BC888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252" y="1049761"/>
            <a:ext cx="8218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редактирования (добавления) контрагента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4DC31E-2996-B1FA-17D4-35870C66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500DD3-2B2B-35F4-64EE-8FF4AB92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" b="6448"/>
          <a:stretch/>
        </p:blipFill>
        <p:spPr>
          <a:xfrm>
            <a:off x="684014" y="1782020"/>
            <a:ext cx="10763865" cy="4851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43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4DE3-E416-CD35-2893-CD1135BF1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662AAB9-7C9D-B702-25D1-A23874AE8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C949268F-D380-B892-10F9-ACD735BC1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058" y="102685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</a:t>
            </a:r>
            <a:r>
              <a:rPr lang="en-US" altLang="ru-RU" sz="2800" b="1" dirty="0">
                <a:latin typeface="Times New Roman" panose="02020603050405020304" pitchFamily="18" charset="0"/>
              </a:rPr>
              <a:t>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Отчет производства за смену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BEE427-3224-2BF8-39B9-7F9BFFC6A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626" y="1740322"/>
            <a:ext cx="9376748" cy="5040000"/>
          </a:xfrm>
        </p:spPr>
      </p:pic>
    </p:spTree>
    <p:extLst>
      <p:ext uri="{BB962C8B-B14F-4D97-AF65-F5344CB8AC3E}">
        <p14:creationId xmlns:p14="http://schemas.microsoft.com/office/powerpoint/2010/main" val="360520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56515-E74B-D9A5-279D-876700E04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6967D19-FD37-DA42-3719-FFBB7F8B9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A43D6F6D-51D7-B465-B4EA-7ADC0DAB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026858"/>
            <a:ext cx="8218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редактирования (добавления) сотрудников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7D052F-82A3-DB19-B0C6-430C277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40322"/>
            <a:ext cx="10800000" cy="44004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70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440A3-6613-A9AD-606F-DE6CDC62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F9EBDC-B741-98EC-387D-15ED2AFB7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27F487B-B8A1-EFAE-6831-7A7FF4C3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09195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Отчет</a:t>
            </a:r>
            <a:r>
              <a:rPr lang="en-US" altLang="ru-RU" sz="2800" b="1" dirty="0">
                <a:latin typeface="Times New Roman" panose="02020603050405020304" pitchFamily="18" charset="0"/>
              </a:rPr>
              <a:t> 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Контрагенты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F07F9-FA55-AA69-127F-7A2FA24F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BBF25A-6118-DDF7-2760-7413CA4D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28" y="1704996"/>
            <a:ext cx="93767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CC0B4-DB2E-8AF4-003F-D0ACAA26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3C6CC8-686A-3662-03AD-FEB9EA5CC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22BBB6C-9BEA-1559-A357-B11AB876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Подсистема</a:t>
            </a:r>
            <a:r>
              <a:rPr lang="en-US" altLang="ru-RU" sz="2800" b="1" dirty="0">
                <a:latin typeface="Times New Roman" panose="02020603050405020304" pitchFamily="18" charset="0"/>
              </a:rPr>
              <a:t> 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Номенклатура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29547-5DC8-41DD-F2B9-FDCFF19E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719757"/>
            <a:ext cx="10800000" cy="1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2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6756" y="274638"/>
            <a:ext cx="8218487" cy="561975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322419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программного обеспечения, направленного на повышение эффективности учета готовой продукции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93" y="3044858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для создания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6C745-C916-8A99-FBA1-7B0A2C38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50D3CA-1ED9-3820-2876-B06934A23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301EC14-74A9-BB5A-29FB-46E9FBA1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323" y="1049761"/>
            <a:ext cx="88490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"Материалы"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76E1E2-68E2-25EF-3746-E537F0D7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900098"/>
            <a:ext cx="10800000" cy="3908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55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E88B-AF8F-84DC-E8A7-FAB24882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A6E8E4-53C1-4C61-867C-D4455F5CC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C2233D5-A518-3FB1-C39E-FDEAEAD1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323" y="1049761"/>
            <a:ext cx="88490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добавления (редактирования) новой продукции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676524-7312-1CBB-B849-0E8AB298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568873"/>
            <a:ext cx="10800000" cy="51707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74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19547-9719-4CB4-C2EF-9CA7CCB9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BBBADE-95CF-31AE-6158-391B3549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94E2B03-86B6-AAF1-391F-C7FC47F34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323" y="1049761"/>
            <a:ext cx="88490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добавления (редактирования) новой продукции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9AC56B-ED19-26A1-940E-B35F43AD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568873"/>
            <a:ext cx="10800000" cy="51707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32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FBBB-322C-8073-5771-9BD411C7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945EC0-A630-5AE7-ECAB-A8C5DFE0B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3E0D6BE-584D-4889-A627-6262C5F7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323" y="1049761"/>
            <a:ext cx="88490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"Тип обработки"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0A1FC13-8756-6A8E-B729-92DEAF3E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2083066"/>
            <a:ext cx="10800000" cy="37251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3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D1F5-F52C-FE05-97BC-7D867A24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17BC5FF-D3AB-C41C-3A75-7544EC67C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4EB658E-AA42-1EF9-D8CA-DF9BBFD2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323" y="1049761"/>
            <a:ext cx="88490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Подсистема “Склад”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C976-347C-D345-98BC-DCD7E7B7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41961"/>
            <a:ext cx="10800000" cy="11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9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DA8E8-1DE4-746A-7B1B-491A484B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64CF68-0B6C-79FB-9ED5-11ADEB89B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AA09537-CE68-4701-23A8-B27BB6DA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9" y="1049761"/>
            <a:ext cx="1080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добавления (редактирования) перемещения продукции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FEAA30-2D9B-C4E6-125A-A961844A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72981"/>
            <a:ext cx="10800000" cy="52307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64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D338B-7344-90CA-7041-08352E42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DF83E4-9CD5-2FB5-FB43-238CA11D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FEA7DB37-1615-D363-16D4-36ADB8E4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9" y="1049761"/>
            <a:ext cx="1080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"Приходная накладная"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1DE79D-A924-74F5-7B16-3692242B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420"/>
          <a:stretch/>
        </p:blipFill>
        <p:spPr>
          <a:xfrm>
            <a:off x="695999" y="2037616"/>
            <a:ext cx="10800000" cy="3770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017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C87A-BE06-FD3A-DCA7-6454F6E7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0AC390-926C-70D4-A4BB-43A7E2B17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73A065CE-68EC-800D-7C24-8525D956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9" y="1049761"/>
            <a:ext cx="1080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</a:t>
            </a:r>
            <a:r>
              <a:rPr lang="en-US" altLang="ru-RU" sz="2800" b="1" dirty="0">
                <a:latin typeface="Times New Roman" panose="02020603050405020304" pitchFamily="18" charset="0"/>
              </a:rPr>
              <a:t>“</a:t>
            </a:r>
            <a:r>
              <a:rPr lang="ru-RU" altLang="ru-RU" sz="2800" b="1" dirty="0">
                <a:latin typeface="Times New Roman" panose="02020603050405020304" pitchFamily="18" charset="0"/>
              </a:rPr>
              <a:t>Расходная накладная"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B28888-69FA-1122-A083-0A8223C4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021"/>
          <a:stretch/>
        </p:blipFill>
        <p:spPr>
          <a:xfrm>
            <a:off x="695999" y="1804389"/>
            <a:ext cx="10800000" cy="4003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180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662EB-B3A2-ADFB-D6D0-CF0787C7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46F48DC-4BCD-862B-9BE9-F4A5E34B4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909EEF5-C1B8-86B8-03CF-0DB9F2AC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9" y="1049761"/>
            <a:ext cx="1080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редактирования (добавления) информации о складе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40D324-BD8F-B262-DB6C-CD9E3D70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469"/>
          <a:stretch/>
        </p:blipFill>
        <p:spPr>
          <a:xfrm>
            <a:off x="695999" y="1584801"/>
            <a:ext cx="10800000" cy="42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9F237-6B29-12BE-57B7-8CBFD998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6000" y="1701387"/>
            <a:ext cx="972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системами: Сложности при соединении с системами планирования производства, складского учета, бухгалтерии.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Масштабируемость: Проблемы при увеличении объемов производства и номенклатуры продукции.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специфику предприятия: Необходимость доработки под индивидуальные требования каждого предприятия.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внедрения и обслуживания: Высокая стоимость лицензий, настройки и поддержки системы.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Сопротивление персонала: Трудно переучить сотрудников на новую систему.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данных: Риск утечки конфиденциальной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4872958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Деревообрабатывающее предприятие – это производственное предприятие, занимающееся первичной и вторичной обработкой древесины.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 учета продукции на таких предприятиях заключается в: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Многообразии продукции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Больших объемах производства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Высокой степени индивидуальности продукции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Сложных технологических процессах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41" y="396649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9C79EA-33DE-F5CB-BE1C-9CB782C8E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488" y="1497072"/>
            <a:ext cx="972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интеллект: Использование ИИ для прогнозирования спроса, оптимизации запасов и автоматизации рутинных задач.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вещей: Подключение датчиков и сенсоров для отслеживания состояния продукции и оборудования.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и дополненная реальность: Использование VR/AR для обучения персонала и визуализации производственных процессов.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приложения: Обеспечение доступа к системе с мобильных устройств для оперативного управления.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технологии: Размещение программного обеспечения в облаке для снижения затрат на инфраструктуру.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Персонализация: Разработка индивидуальных решений, учитывающих специфику каждого предприятия.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6485-D109-DBD3-B6D8-32EB3DBF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9F11EA-36C2-2C51-8A96-00BEE3839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CDA172E-3752-6FB9-50EB-2DD888B0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869202-20F1-D7C6-D64B-DFA5A3A0C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488" y="2051069"/>
            <a:ext cx="972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курсового проекта была разработана программа для учета продукции деревообрабатывающего предприятия. Основные задачи, поставленные в начале работы, были успешно решены, что позволило создать эффективный инструмент для управления запасами на складах и в производственных помещениях.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обладает интуитивно понятным интерфейсом, что делает ее доступной для пользователей с различным уровнем подготовки.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тестирования были выявлены и устранены все ошибки, что подтверждает стабильность и надежность работы модуля.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55786"/>
            <a:ext cx="8229600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484312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1148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Автоматизация учета продукции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41127" y="1229066"/>
            <a:ext cx="964941" cy="3637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246957" y="3530339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/>
              <a:t>Отслеживание движения продукции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</p:cNvCxnSpPr>
          <p:nvPr/>
        </p:nvCxnSpPr>
        <p:spPr>
          <a:xfrm rot="5400000">
            <a:off x="5306334" y="2894272"/>
            <a:ext cx="964939" cy="307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789276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/>
              <a:t>Генерация отчетов и аналитика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286936" y="1220863"/>
            <a:ext cx="964941" cy="3654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9E001-F994-FD9C-D502-C800E060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57101DE-B690-86F6-394C-BBA4FDA6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91E890E-6216-8081-564F-CB3687808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авторизации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66257C-97E1-843D-0B4B-B9CACFF6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72FD28-26B5-45C5-02F1-8D6E0B0C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5" t="2217" r="1074" b="3285"/>
          <a:stretch/>
        </p:blipFill>
        <p:spPr>
          <a:xfrm>
            <a:off x="2880851" y="2281084"/>
            <a:ext cx="6390967" cy="3401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270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Начальная страница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39A4A-A68C-3DDA-831A-6C39BF7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5EBD43-7189-E998-97F7-E9C662CE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67" y="1782020"/>
            <a:ext cx="93676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F0372-8314-4607-D6F5-0D654428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7604E5-F63A-64DC-7570-E6D1F786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7DD7736E-DBBA-CE6A-AE6D-BCBBFCE0F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Панель навигации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ECF66272-9AB8-5A70-3572-49497789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2911903"/>
            <a:ext cx="10800000" cy="10341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94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D49C-B252-0CCF-5CFD-B7BE397D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C27236-9C8E-8C36-D6BD-0EE48A0EF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4181C1D-1232-2DFE-B75E-E7B96B09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Подсистема</a:t>
            </a:r>
            <a:r>
              <a:rPr lang="en-US" altLang="ru-RU" sz="2800" b="1" dirty="0">
                <a:latin typeface="Times New Roman" panose="02020603050405020304" pitchFamily="18" charset="0"/>
              </a:rPr>
              <a:t> “</a:t>
            </a:r>
            <a:r>
              <a:rPr lang="ru-RU" altLang="ru-RU" sz="2800" b="1" dirty="0">
                <a:latin typeface="Times New Roman" panose="02020603050405020304" pitchFamily="18" charset="0"/>
              </a:rPr>
              <a:t>Качество</a:t>
            </a:r>
            <a:r>
              <a:rPr lang="en-US" altLang="ru-RU" sz="2800" b="1" dirty="0">
                <a:latin typeface="Times New Roman" panose="02020603050405020304" pitchFamily="18" charset="0"/>
              </a:rPr>
              <a:t>”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C34E43-4B2C-783F-2AB6-032C9805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634439"/>
            <a:ext cx="10800000" cy="15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749</Words>
  <Application>Microsoft Office PowerPoint</Application>
  <PresentationFormat>Широкоэкранный</PresentationFormat>
  <Paragraphs>104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  <vt:lpstr>Разработка программного модуля для учета продукции деревообрабатывающего предприятия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Nestor Bond</cp:lastModifiedBy>
  <cp:revision>24</cp:revision>
  <dcterms:created xsi:type="dcterms:W3CDTF">2022-04-06T17:27:23Z</dcterms:created>
  <dcterms:modified xsi:type="dcterms:W3CDTF">2024-10-31T20:16:54Z</dcterms:modified>
</cp:coreProperties>
</file>