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10" r:id="rId3"/>
    <p:sldId id="316" r:id="rId4"/>
    <p:sldId id="323" r:id="rId5"/>
    <p:sldId id="273" r:id="rId6"/>
    <p:sldId id="317" r:id="rId7"/>
    <p:sldId id="312" r:id="rId8"/>
    <p:sldId id="318" r:id="rId9"/>
    <p:sldId id="321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E7AF-CAFC-417C-80D6-9DA477E951A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000E-1A54-4925-8629-DCAAD720E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9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1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8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4C1045-342B-429F-AF7B-DF2A7968FF85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4914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FID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79532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Алексей Сергеевич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865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4F121AC-2852-C235-4843-164DDBD45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20466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4872958"/>
          </a:xfrm>
        </p:spPr>
        <p:txBody>
          <a:bodyPr>
            <a:noAutofit/>
          </a:bodyPr>
          <a:lstStyle/>
          <a:p>
            <a:pPr marL="0" indent="452438" algn="just">
              <a:spcAft>
                <a:spcPts val="800"/>
              </a:spcAft>
              <a:buNone/>
            </a:pPr>
            <a:endParaRPr lang="ru-RU" altLang="ru-RU" sz="2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2438" algn="just">
              <a:spcAft>
                <a:spcPts val="800"/>
              </a:spcAft>
              <a:buNone/>
            </a:pPr>
            <a:r>
              <a:rPr lang="ru-RU" alt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дипломного проекта была разработана программа для учета готовой продукции на основе технологии RFID. Основные задачи, поставленные в начале работы, были успешно решены, что позволило создать эффективный инструмент для управления запасами на складах и в производственных помещениях. </a:t>
            </a:r>
          </a:p>
          <a:p>
            <a:pPr marL="0" indent="452438" algn="just">
              <a:spcAft>
                <a:spcPts val="800"/>
              </a:spcAft>
              <a:buNone/>
            </a:pPr>
            <a:endParaRPr lang="ru-RU" alt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1384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2964" y="274638"/>
            <a:ext cx="8526072" cy="561975"/>
          </a:xfrm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38017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4D35E34-756F-7361-F83B-463E745C5605}"/>
              </a:ext>
            </a:extLst>
          </p:cNvPr>
          <p:cNvSpPr/>
          <p:nvPr/>
        </p:nvSpPr>
        <p:spPr>
          <a:xfrm>
            <a:off x="1239838" y="20227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2A26053-BE3F-2432-FDAA-FB07A35BD27D}"/>
              </a:ext>
            </a:extLst>
          </p:cNvPr>
          <p:cNvSpPr/>
          <p:nvPr/>
        </p:nvSpPr>
        <p:spPr>
          <a:xfrm>
            <a:off x="555546" y="2596758"/>
            <a:ext cx="5239344" cy="2767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направленного на повышение эффективности учета готовой продукции на основе технологии RFID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F4F4C2D-68E9-0BD0-CE3E-BCD39AF22A4A}"/>
              </a:ext>
            </a:extLst>
          </p:cNvPr>
          <p:cNvSpPr/>
          <p:nvPr/>
        </p:nvSpPr>
        <p:spPr>
          <a:xfrm>
            <a:off x="6619108" y="191770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Задачи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1EC5F619-A6C1-BA11-A0E7-45523A449FD8}"/>
              </a:ext>
            </a:extLst>
          </p:cNvPr>
          <p:cNvSpPr/>
          <p:nvPr/>
        </p:nvSpPr>
        <p:spPr>
          <a:xfrm>
            <a:off x="5486400" y="2408491"/>
            <a:ext cx="6150054" cy="3877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архитектуры программного обеспечения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алгоритмов функционирования программы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Тестирование программного модуля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руководства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01804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27E1AE8-041B-AE47-984D-D215235DE9C3}"/>
              </a:ext>
            </a:extLst>
          </p:cNvPr>
          <p:cNvSpPr/>
          <p:nvPr/>
        </p:nvSpPr>
        <p:spPr>
          <a:xfrm>
            <a:off x="6096000" y="1477587"/>
            <a:ext cx="5809456" cy="523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0215"/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готовой продукции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 готовой продукции — это процесс отслеживания и управления запасами товаров, которые были произведены и готовы к продаже.</a:t>
            </a:r>
          </a:p>
          <a:p>
            <a:pPr marL="0" marR="0" lvl="0" indent="452438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Принципы учета готовой продукции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использованием RFID </a:t>
            </a:r>
            <a:r>
              <a:rPr kumimoji="0" lang="ru-RU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:</a:t>
            </a:r>
          </a:p>
          <a:p>
            <a:pPr marR="0" lvl="0" indent="452438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Регистрация продукции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2438" algn="just">
              <a:lnSpc>
                <a:spcPct val="125000"/>
              </a:lnSpc>
              <a:buFont typeface="Arial" panose="020B0604020202020204" pitchFamily="34" charset="0"/>
              <a:buChar char="•"/>
              <a:defRPr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Считывание данных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indent="452438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Отслеживание движения</a:t>
            </a:r>
          </a:p>
          <a:p>
            <a:pPr marR="0" lvl="0" indent="452438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Инвентаризация</a:t>
            </a:r>
          </a:p>
          <a:p>
            <a:pPr marR="0" lvl="0" indent="452438" algn="just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Отчетность</a:t>
            </a:r>
          </a:p>
          <a:p>
            <a:pPr indent="450215"/>
            <a:r>
              <a:rPr lang="ru-RU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RFID:</a:t>
            </a:r>
          </a:p>
          <a:p>
            <a:pPr indent="450215" algn="just"/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(</a:t>
            </a:r>
            <a:r>
              <a:rPr lang="ru-RU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 Frequency Identification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радиочастотная идентификация) — это технология, позволяющая автоматически идентифицировать объекты с помощью радиоволн.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EE63A-E1FC-9DC1-8EC1-7FB9D7D5E218}"/>
              </a:ext>
            </a:extLst>
          </p:cNvPr>
          <p:cNvSpPr txBox="1"/>
          <p:nvPr/>
        </p:nvSpPr>
        <p:spPr>
          <a:xfrm>
            <a:off x="149901" y="5838825"/>
            <a:ext cx="580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E04497A-9223-EB71-5A6C-83C1DC83D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"/>
          <a:stretch/>
        </p:blipFill>
        <p:spPr>
          <a:xfrm>
            <a:off x="149900" y="1427566"/>
            <a:ext cx="5810400" cy="4411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96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9EE63A-E1FC-9DC1-8EC1-7FB9D7D5E218}"/>
              </a:ext>
            </a:extLst>
          </p:cNvPr>
          <p:cNvSpPr txBox="1"/>
          <p:nvPr/>
        </p:nvSpPr>
        <p:spPr>
          <a:xfrm>
            <a:off x="186814" y="5271039"/>
            <a:ext cx="59091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структуры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01E9B1-5726-D156-2929-A72F9D7C027A}"/>
              </a:ext>
            </a:extLst>
          </p:cNvPr>
          <p:cNvSpPr txBox="1"/>
          <p:nvPr/>
        </p:nvSpPr>
        <p:spPr>
          <a:xfrm>
            <a:off x="6095999" y="6129166"/>
            <a:ext cx="5977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базы данных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3F7CBCD-F188-9F36-A072-96D60B574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632815"/>
            <a:ext cx="5987501" cy="4490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DFC9F36-9048-AE58-E622-EA48AFE9A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1" y="1632815"/>
            <a:ext cx="5909187" cy="3648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340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7882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513809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14072" y="3559837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учет готовой продукции.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320766" y="938202"/>
            <a:ext cx="964941" cy="427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205036" y="3559835"/>
            <a:ext cx="2700000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Считывание данных с RFID-меток.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766249" y="2383683"/>
            <a:ext cx="964939" cy="138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96000" y="3559834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движения товаров на складе.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6211731" y="2325565"/>
            <a:ext cx="964938" cy="150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4">
            <a:extLst>
              <a:ext uri="{FF2B5EF4-FFF2-40B4-BE49-F238E27FC236}">
                <a16:creationId xmlns:a16="http://schemas.microsoft.com/office/drawing/2014/main" id="{0EF75CD8-89D8-7A67-5A81-22FDD8F2BEB8}"/>
              </a:ext>
            </a:extLst>
          </p:cNvPr>
          <p:cNvSpPr/>
          <p:nvPr/>
        </p:nvSpPr>
        <p:spPr>
          <a:xfrm>
            <a:off x="8986964" y="3559834"/>
            <a:ext cx="2898483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отчетов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328664F-7506-4E0E-476C-1664C4B771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436205" y="3077364"/>
            <a:ext cx="1" cy="4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0335752-BC96-8606-3167-8349CC551684}"/>
              </a:ext>
            </a:extLst>
          </p:cNvPr>
          <p:cNvCxnSpPr>
            <a:cxnSpLocks/>
          </p:cNvCxnSpPr>
          <p:nvPr/>
        </p:nvCxnSpPr>
        <p:spPr>
          <a:xfrm flipH="1">
            <a:off x="7446000" y="3077364"/>
            <a:ext cx="299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Сравнение аналогов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CF942-883D-674B-55D0-AF104DC21C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566387"/>
            <a:ext cx="7920000" cy="4455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80AF6B-E2C1-2C48-265E-5156A9BD1D55}"/>
              </a:ext>
            </a:extLst>
          </p:cNvPr>
          <p:cNvSpPr txBox="1"/>
          <p:nvPr/>
        </p:nvSpPr>
        <p:spPr>
          <a:xfrm>
            <a:off x="2136000" y="6183252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 ERP (Enterprise Resource Planning)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pic>
        <p:nvPicPr>
          <p:cNvPr id="3" name="Объект 2" descr="Изображение выглядит как текст, снимок экрана, Шрифт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20EA50-9EC4-A33D-E8DD-1F456A2C2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1778060"/>
            <a:ext cx="7920000" cy="4243327"/>
          </a:xfrm>
          <a:ln w="12700">
            <a:solidFill>
              <a:schemeClr val="tx1"/>
            </a:solidFill>
          </a:ln>
          <a:effectLst/>
        </p:spPr>
      </p:pic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Сравнение аналогов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676A6-61EC-D710-77A6-4BDE0B3FB6DD}"/>
              </a:ext>
            </a:extLst>
          </p:cNvPr>
          <p:cNvSpPr txBox="1"/>
          <p:nvPr/>
        </p:nvSpPr>
        <p:spPr>
          <a:xfrm>
            <a:off x="2136000" y="6183252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1С: Управление производственным предприятием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83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Сравнение аналогов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4DC797-6B07-42F8-3767-72ADBB60F0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1564011"/>
            <a:ext cx="7920000" cy="445737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6C1C17-85B0-9E66-C0C4-6AF1C12B9FA1}"/>
              </a:ext>
            </a:extLst>
          </p:cNvPr>
          <p:cNvSpPr txBox="1"/>
          <p:nvPr/>
        </p:nvSpPr>
        <p:spPr>
          <a:xfrm>
            <a:off x="2136000" y="6183252"/>
            <a:ext cx="79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Microsoft Dynamics 365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Средства разработки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7E50D60-82E0-42F9-8D5B-B5EDE659963E}"/>
              </a:ext>
            </a:extLst>
          </p:cNvPr>
          <p:cNvGrpSpPr/>
          <p:nvPr/>
        </p:nvGrpSpPr>
        <p:grpSpPr>
          <a:xfrm>
            <a:off x="91837" y="2501601"/>
            <a:ext cx="6004163" cy="2650502"/>
            <a:chOff x="864037" y="5153739"/>
            <a:chExt cx="6451163" cy="215003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007C2D48-A17B-B22E-4FD5-AC829BF35CA6}"/>
                </a:ext>
              </a:extLst>
            </p:cNvPr>
            <p:cNvSpPr/>
            <p:nvPr/>
          </p:nvSpPr>
          <p:spPr>
            <a:xfrm>
              <a:off x="864037" y="5153739"/>
              <a:ext cx="6451163" cy="2150031"/>
            </a:xfrm>
            <a:prstGeom prst="roundRect">
              <a:avLst>
                <a:gd name="adj" fmla="val 10335"/>
              </a:avLst>
            </a:prstGeom>
            <a:solidFill>
              <a:schemeClr val="accent4"/>
            </a:solidFill>
            <a:ln w="1524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F8DC6D89-90B6-B29B-31F4-D3C8D8450E3A}"/>
                </a:ext>
              </a:extLst>
            </p:cNvPr>
            <p:cNvSpPr/>
            <p:nvPr/>
          </p:nvSpPr>
          <p:spPr>
            <a:xfrm>
              <a:off x="979303" y="5267751"/>
              <a:ext cx="3362845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C1C8F7F3-4E64-8B85-3C2E-86FBBF753542}"/>
                </a:ext>
              </a:extLst>
            </p:cNvPr>
            <p:cNvSpPr/>
            <p:nvPr/>
          </p:nvSpPr>
          <p:spPr>
            <a:xfrm>
              <a:off x="1126094" y="5324713"/>
              <a:ext cx="317158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Платформа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FF82F74-25D7-91BA-5915-76ED9A93E7E5}"/>
                </a:ext>
              </a:extLst>
            </p:cNvPr>
            <p:cNvSpPr/>
            <p:nvPr/>
          </p:nvSpPr>
          <p:spPr>
            <a:xfrm>
              <a:off x="4436853" y="5324713"/>
              <a:ext cx="2577238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1С:Предприятие 8.3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6">
              <a:extLst>
                <a:ext uri="{FF2B5EF4-FFF2-40B4-BE49-F238E27FC236}">
                  <a16:creationId xmlns:a16="http://schemas.microsoft.com/office/drawing/2014/main" id="{B3F0D6F4-FA22-506B-3A0F-2F8B43FB2B65}"/>
                </a:ext>
              </a:extLst>
            </p:cNvPr>
            <p:cNvSpPr/>
            <p:nvPr/>
          </p:nvSpPr>
          <p:spPr>
            <a:xfrm>
              <a:off x="1081624" y="6031230"/>
              <a:ext cx="2913287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Язык программирования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7">
              <a:extLst>
                <a:ext uri="{FF2B5EF4-FFF2-40B4-BE49-F238E27FC236}">
                  <a16:creationId xmlns:a16="http://schemas.microsoft.com/office/drawing/2014/main" id="{0F2A2B8A-9E7C-1EC6-7247-3EBD685CB0C6}"/>
                </a:ext>
              </a:extLst>
            </p:cNvPr>
            <p:cNvSpPr/>
            <p:nvPr/>
          </p:nvSpPr>
          <p:spPr>
            <a:xfrm>
              <a:off x="4436853" y="6031230"/>
              <a:ext cx="2627721" cy="464760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E05AB066-2D59-F54C-EB95-794EB26F19BF}"/>
                </a:ext>
              </a:extLst>
            </p:cNvPr>
            <p:cNvSpPr/>
            <p:nvPr/>
          </p:nvSpPr>
          <p:spPr>
            <a:xfrm>
              <a:off x="979303" y="6621791"/>
              <a:ext cx="6258360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id="{DFED089C-9AFB-FF83-9690-F3C2D9D78507}"/>
                </a:ext>
              </a:extLst>
            </p:cNvPr>
            <p:cNvSpPr/>
            <p:nvPr/>
          </p:nvSpPr>
          <p:spPr>
            <a:xfrm>
              <a:off x="1126093" y="6737747"/>
              <a:ext cx="32160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Среда разработки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id="{2AD7AAF8-56C9-6386-3EC4-9D9D649838E4}"/>
                </a:ext>
              </a:extLst>
            </p:cNvPr>
            <p:cNvSpPr/>
            <p:nvPr/>
          </p:nvSpPr>
          <p:spPr>
            <a:xfrm>
              <a:off x="4386617" y="6697624"/>
              <a:ext cx="26779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Конфигура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ция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077005F4-B11E-64E4-A25B-C53CA1EB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42" y="2117139"/>
            <a:ext cx="5916021" cy="443701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3EE4664-6BA5-3E4F-0B9C-94192589CDC1}"/>
              </a:ext>
            </a:extLst>
          </p:cNvPr>
          <p:cNvCxnSpPr>
            <a:cxnSpLocks/>
          </p:cNvCxnSpPr>
          <p:nvPr/>
        </p:nvCxnSpPr>
        <p:spPr>
          <a:xfrm>
            <a:off x="3328950" y="2501601"/>
            <a:ext cx="0" cy="2650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9FE07A-E55C-AC81-E512-3864BF79C3AD}"/>
              </a:ext>
            </a:extLst>
          </p:cNvPr>
          <p:cNvCxnSpPr>
            <a:cxnSpLocks/>
          </p:cNvCxnSpPr>
          <p:nvPr/>
        </p:nvCxnSpPr>
        <p:spPr>
          <a:xfrm>
            <a:off x="91837" y="3402825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602E048-F5AF-1BCC-DA88-FA9221E548B4}"/>
              </a:ext>
            </a:extLst>
          </p:cNvPr>
          <p:cNvCxnSpPr>
            <a:cxnSpLocks/>
          </p:cNvCxnSpPr>
          <p:nvPr/>
        </p:nvCxnSpPr>
        <p:spPr>
          <a:xfrm>
            <a:off x="91837" y="4311377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640</TotalTime>
  <Words>447</Words>
  <Application>Microsoft Office PowerPoint</Application>
  <PresentationFormat>Широкоэкранный</PresentationFormat>
  <Paragraphs>70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Calisto MT</vt:lpstr>
      <vt:lpstr>Times New Roman</vt:lpstr>
      <vt:lpstr>Wingdings 2</vt:lpstr>
      <vt:lpstr>Сланец</vt:lpstr>
      <vt:lpstr>Презентация PowerPoint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Lider.4315@gmail.com</cp:lastModifiedBy>
  <cp:revision>42</cp:revision>
  <dcterms:created xsi:type="dcterms:W3CDTF">2022-04-06T17:27:23Z</dcterms:created>
  <dcterms:modified xsi:type="dcterms:W3CDTF">2025-05-12T16:40:03Z</dcterms:modified>
</cp:coreProperties>
</file>