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2" r:id="rId4"/>
    <p:sldId id="274" r:id="rId5"/>
    <p:sldId id="273" r:id="rId6"/>
    <p:sldId id="275" r:id="rId7"/>
    <p:sldId id="276" r:id="rId8"/>
    <p:sldId id="280" r:id="rId9"/>
    <p:sldId id="28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A6FB1-D489-47D5-B65A-E60D1C04B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A5ECAC-72F8-4110-97E9-E60AB5A75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545FE6-BDF2-414D-8396-4F523EB8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5F4B05-A43A-43EE-B71B-BAF3B3D7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24708-1ABB-496C-BA76-E4A49522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EBB3A-ABA4-4B87-80BC-AF33765B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759EA0-A156-4422-8A9E-70265892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C1AF2-C9B1-42E8-96CF-2A2DADCD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04C991-0ADF-4E18-AFDB-15F6347B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88DA20-6FE4-4883-A8BB-5D09F1C0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F8E1EE-2748-4077-931A-2BE4FE1B9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6EEAAD-CCDC-43DB-BEFA-24C34B88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0B7DBD-F0AB-41C4-8B2C-8D1D8F18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22D834-F4E3-4949-AA7D-A69D188A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D20387-8A31-4D59-8F3C-434280AC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0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8D335-65A9-4B63-B827-55C0A6BC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A1858C-7152-406E-8F21-41F0CAE7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ED9A4-009D-462B-AE60-D5BED527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20D86-77CC-4BBE-8787-870343DF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1F2C97-2866-4ED5-BA6A-DA87925E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3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28022-1D31-4A51-A887-89B089DD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3F553C-710E-4DDF-BCD6-7B7064E0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BFC5C-23A3-4C65-87FB-D9FF2467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FFCF8D-4EED-4A7B-909D-2CF24E73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B22C9A-1C32-47E7-9651-C9BD032C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0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3FF25-2641-421C-9C0E-CFF3DFC7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9620A-77A8-4801-BED8-BE4BD7285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EA6322-C698-4D2F-87A1-B81451BEC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6F9AF4-AC91-468C-81A1-36BC28AA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AF55C7-3C68-43C1-9713-FBB24D03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6E3D68-0F3B-47A6-AC78-AD974E51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34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251C3-D8DD-44BB-A399-7D8744E7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67DD59-2EC2-450A-8CD2-4F2D5656A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B6623D-41DC-4A6A-A96A-938C2359A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CC1CDA-5D18-4CB8-8960-4E0A96E5C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1497B7-75CE-4E8B-88A3-BF7936639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854D78-AB6C-426E-9D1F-774EC407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2A4BAA-9AD4-4346-8E23-AB14FA5E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5137EC-ED68-4EAE-9385-29DB499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29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F32F3-31DC-4FD0-BE6D-06130F2C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E66D5C-E7E4-4B1B-8DDA-66456592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8F0238-E780-4E31-B9EA-8DFBA9A4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8899F9-CFBE-45AB-BBDB-0FF8B918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19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7EB988-ED30-4202-8A43-12BF5021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D401F9-B2E3-42E8-9373-0B7D31F8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C9B6B7-4FB5-4AAB-A412-50D62E0F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12F3A-4A52-4277-AF93-49BA029B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AE0896-7727-4D2A-A57F-C52D813C4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9D181F-E546-4D26-9BB3-5EA437EB7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280D6E-ECE5-45F4-9205-0430E410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AF6972-22A9-460D-A0A9-484464C2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26AE66-1D52-4785-92B7-62BF5D63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37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0EBE7-C6D6-4D53-8400-94F9D3B3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F8D88A-7A9B-420A-9288-70A79DE3C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45F77D-442B-4B9D-A00F-B22E647E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54FC73-8199-4F06-8FE3-E5452D2E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B89595-BC92-4AF3-8D14-89D72A83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58A24A-1A30-40DD-8EE7-C198FE0E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43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B6A97-7940-4F12-884F-6A29651B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F94A21-169B-45E8-89A3-623405931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B91EF5-7466-4E6C-8F33-867A44B7F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DE3A69-591F-444E-9727-9E0347CA3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E13F7-18CD-4E45-A832-A82EE805B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0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42366A4-863C-49BB-944A-2A389F0B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060576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b="1" dirty="0">
                <a:solidFill>
                  <a:schemeClr val="tx2"/>
                </a:solidFill>
              </a:rPr>
              <a:t>Разработка программного модуля для автоматизации учета готовой продукции на основе технологии </a:t>
            </a:r>
            <a:r>
              <a:rPr lang="en-US" altLang="ru-RU" sz="2000" b="1" dirty="0">
                <a:solidFill>
                  <a:schemeClr val="tx2"/>
                </a:solidFill>
              </a:rPr>
              <a:t>RFID</a:t>
            </a:r>
            <a:endParaRPr lang="ru-RU" altLang="ru-RU" sz="2000" b="1" dirty="0">
              <a:solidFill>
                <a:schemeClr val="tx2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35FF11-FB44-4B7A-8F60-F0EA60990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789364"/>
            <a:ext cx="58308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Поляков Максим Евгеньевич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Группа: 21П-1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Руководитель: </a:t>
            </a:r>
            <a:r>
              <a:rPr lang="ru-RU" altLang="ru-RU" dirty="0" err="1"/>
              <a:t>Пентин</a:t>
            </a:r>
            <a:r>
              <a:rPr lang="ru-RU" altLang="ru-RU" dirty="0"/>
              <a:t> Николай Сергеевич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u-RU" altLang="ru-RU" b="1" dirty="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4C5ED6EA-F80B-4D7B-9656-F382197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61939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/>
              <a:t>«Слободской колледж педагогики и социальных отношений»</a:t>
            </a:r>
          </a:p>
        </p:txBody>
      </p:sp>
      <p:pic>
        <p:nvPicPr>
          <p:cNvPr id="6149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25425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15">
            <a:extLst>
              <a:ext uri="{FF2B5EF4-FFF2-40B4-BE49-F238E27FC236}">
                <a16:creationId xmlns:a16="http://schemas.microsoft.com/office/drawing/2014/main" id="{A44A0B62-7BFA-4EE7-82BC-8DBA052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6244031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/>
              <a:t>202</a:t>
            </a:r>
            <a:r>
              <a:rPr lang="en-US" altLang="ru-RU" dirty="0"/>
              <a:t>4</a:t>
            </a:r>
            <a:endParaRPr lang="ru-RU" alt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6756" y="274638"/>
            <a:ext cx="8218487" cy="561975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автоматизации учета готовой продукции на основе технологии </a:t>
            </a:r>
            <a:r>
              <a:rPr kumimoji="0" lang="en-US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RFID</a:t>
            </a:r>
            <a:endParaRPr kumimoji="0" lang="ru-RU" altLang="ru-RU" sz="16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2075" y="1722439"/>
            <a:ext cx="9324975" cy="1322419"/>
          </a:xfrm>
        </p:spPr>
        <p:txBody>
          <a:bodyPr>
            <a:normAutofit lnSpcReduction="10000"/>
          </a:bodyPr>
          <a:lstStyle/>
          <a:p>
            <a:pPr algn="just"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               Цель курсового проекта – 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автоматизации учета готовой продукции на основе технологии RFID, что позволит повысить эффективность управления запасами и улучшить контроль за движением товаров.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>
                <a:latin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F784F4C-5443-4AC7-8C02-E27F17AE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893" y="3044858"/>
            <a:ext cx="8642350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</a:rPr>
              <a:t>  Задачи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предметную область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техническое задание на создание программного продукта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архитектуру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алгоритмы и функционирование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Провести тестирование и опытную эксплуатацию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руководство оператора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автоматизации учета готовой продукции на основе технологии </a:t>
            </a:r>
            <a:r>
              <a:rPr kumimoji="0" lang="en-US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324975" cy="2392492"/>
          </a:xfrm>
        </p:spPr>
        <p:txBody>
          <a:bodyPr>
            <a:normAutofit fontScale="77500" lnSpcReduction="20000"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</a:t>
            </a:r>
            <a:r>
              <a:rPr lang="ru-RU" altLang="ru-RU" sz="3400" dirty="0">
                <a:latin typeface="Times New Roman" panose="02020603050405020304" pitchFamily="18" charset="0"/>
              </a:rPr>
              <a:t>	Автоматизация учета готовой продукции с использованием технологии RFID – это процесс, направленный на оптимизацию и упрощение управления запасами и движением товаров на складах и в производственных предприятиях. В условиях современного рынка, где скорость и точность учета играют ключевую роль, внедрение автоматизированных систем становится необходимостью.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51746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автоматизации учета готовой продукции на основе технологии </a:t>
            </a:r>
            <a:r>
              <a:rPr kumimoji="0" lang="en-US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RFID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05250" y="2088941"/>
            <a:ext cx="9508476" cy="3873077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1. 1С:Предприятие 8.3 (Конфигуратор)</a:t>
            </a: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2. 1С:Предприятие 8.3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Средства разработки</a:t>
            </a:r>
          </a:p>
        </p:txBody>
      </p:sp>
      <p:sp>
        <p:nvSpPr>
          <p:cNvPr id="5" name="AutoShape 8" descr="в WPF, кнопка значок в Colored Badges for GitHub profi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63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55786"/>
            <a:ext cx="8229600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автоматизации учета готовой продукции на основе технологии </a:t>
            </a:r>
            <a:r>
              <a:rPr kumimoji="0" lang="en-US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endParaRPr lang="ru-RU" alt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C2E6DE7-A12F-4B07-B70C-A4C58B800C40}"/>
              </a:ext>
            </a:extLst>
          </p:cNvPr>
          <p:cNvSpPr/>
          <p:nvPr/>
        </p:nvSpPr>
        <p:spPr>
          <a:xfrm>
            <a:off x="3854837" y="1484312"/>
            <a:ext cx="4175125" cy="1081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Основные функции программы</a:t>
            </a: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601148" y="3530340"/>
            <a:ext cx="3407291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Автоматизация учета продукции</a:t>
            </a:r>
          </a:p>
        </p:txBody>
      </p:sp>
      <p:cxnSp>
        <p:nvCxnSpPr>
          <p:cNvPr id="6" name="Соединительная линия уступом 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641127" y="1229066"/>
            <a:ext cx="964941" cy="3637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4246957" y="3530339"/>
            <a:ext cx="3407291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/>
              <a:t>Отслеживание движения продукции</a:t>
            </a:r>
            <a:endParaRPr lang="ru-RU" sz="2800" dirty="0"/>
          </a:p>
        </p:txBody>
      </p:sp>
      <p:cxnSp>
        <p:nvCxnSpPr>
          <p:cNvPr id="13" name="Соединительная линия уступом 12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</p:cNvCxnSpPr>
          <p:nvPr/>
        </p:nvCxnSpPr>
        <p:spPr>
          <a:xfrm rot="5400000">
            <a:off x="5306334" y="2894272"/>
            <a:ext cx="964939" cy="307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7892766" y="3530340"/>
            <a:ext cx="3407291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/>
              <a:t>Генерация отчетов и аналитика</a:t>
            </a:r>
            <a:endParaRPr lang="ru-RU" sz="2800" dirty="0"/>
          </a:p>
        </p:txBody>
      </p:sp>
      <p:cxnSp>
        <p:nvCxnSpPr>
          <p:cNvPr id="16" name="Соединительная линия уступом 1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16200000" flipH="1">
            <a:off x="7286936" y="1220863"/>
            <a:ext cx="964941" cy="36540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51433A72-92FC-4990-B5F5-8AA92DB2E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3213100"/>
            <a:ext cx="8229600" cy="965200"/>
          </a:xfrm>
        </p:spPr>
        <p:txBody>
          <a:bodyPr rtlCol="0">
            <a:normAutofit/>
          </a:bodyPr>
          <a:lstStyle/>
          <a:p>
            <a:pPr marL="182880" indent="-182880" algn="ctr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ru-RU" altLang="ru-RU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Демонстрация программы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FFE119-1073-45A1-B356-A53E9A59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41" y="146759"/>
            <a:ext cx="8229600" cy="63341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автоматизации учета готовой продукции на основе технологии </a:t>
            </a:r>
            <a:r>
              <a:rPr kumimoji="0" lang="en-US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endParaRPr lang="ru-RU" alt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модуля для автоматизации учета готовой продукции на основе технологии </a:t>
            </a:r>
            <a:r>
              <a:rPr kumimoji="0" lang="en-US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RFID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347" y="1049761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Основное окно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738" y="2176146"/>
            <a:ext cx="7422523" cy="3650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231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автоматизации учета готовой продукции на основе технологии </a:t>
            </a:r>
            <a:r>
              <a:rPr kumimoji="0" lang="en-US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endParaRPr lang="ru-RU" altLang="ru-RU" sz="1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7319" y="1911902"/>
            <a:ext cx="9508476" cy="3873077"/>
          </a:xfrm>
        </p:spPr>
        <p:txBody>
          <a:bodyPr>
            <a:normAutofit/>
          </a:bodyPr>
          <a:lstStyle/>
          <a:p>
            <a:pPr lvl="3" algn="just"/>
            <a:r>
              <a:rPr lang="ru-RU" altLang="ru-RU" sz="2800" dirty="0">
                <a:latin typeface="Times New Roman" panose="02020603050405020304" pitchFamily="18" charset="0"/>
              </a:rPr>
              <a:t>Сохранение надежности защиты изображения</a:t>
            </a:r>
          </a:p>
          <a:p>
            <a:pPr lvl="3" algn="just"/>
            <a:r>
              <a:rPr lang="ru-RU" altLang="ru-RU" sz="2800" dirty="0">
                <a:latin typeface="Times New Roman" panose="02020603050405020304" pitchFamily="18" charset="0"/>
              </a:rPr>
              <a:t>Сохранение размера файла</a:t>
            </a:r>
          </a:p>
          <a:p>
            <a:pPr lvl="3" algn="just"/>
            <a:r>
              <a:rPr lang="ru-RU" altLang="ru-RU" sz="2800" dirty="0">
                <a:latin typeface="Times New Roman" panose="02020603050405020304" pitchFamily="18" charset="0"/>
              </a:rPr>
              <a:t>Изменение пикселя изображения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Проблемы</a:t>
            </a:r>
          </a:p>
        </p:txBody>
      </p:sp>
      <p:pic>
        <p:nvPicPr>
          <p:cNvPr id="2050" name="Picture 2" descr="Error with letter - векторные изображения, Error with letter картинки |  Deposit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371" y="3254905"/>
            <a:ext cx="4285796" cy="30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90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для автоматизации учета готовой продукции на основе технологии </a:t>
            </a:r>
            <a:r>
              <a:rPr kumimoji="0" lang="en-US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7319" y="1790604"/>
            <a:ext cx="9508476" cy="3873077"/>
          </a:xfrm>
        </p:spPr>
        <p:txBody>
          <a:bodyPr>
            <a:normAutofit/>
          </a:bodyPr>
          <a:lstStyle/>
          <a:p>
            <a:pPr algn="just"/>
            <a:r>
              <a:rPr lang="ru-RU" altLang="ru-RU" sz="2800" dirty="0">
                <a:latin typeface="Times New Roman" panose="02020603050405020304" pitchFamily="18" charset="0"/>
              </a:rPr>
              <a:t>Изменить интерфейс программы</a:t>
            </a:r>
          </a:p>
          <a:p>
            <a:pPr algn="just"/>
            <a:r>
              <a:rPr lang="ru-RU" altLang="ru-RU" dirty="0">
                <a:latin typeface="Times New Roman" panose="02020603050405020304" pitchFamily="18" charset="0"/>
              </a:rPr>
              <a:t>Добавить метод внедрения в пустое место файла</a:t>
            </a:r>
          </a:p>
          <a:p>
            <a:pPr algn="just"/>
            <a:r>
              <a:rPr lang="ru-RU" altLang="ru-RU" sz="2800" dirty="0">
                <a:latin typeface="Times New Roman" panose="02020603050405020304" pitchFamily="18" charset="0"/>
              </a:rPr>
              <a:t>Добавить метод внедрения путем сжатия части файла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Перспективы развития</a:t>
            </a:r>
          </a:p>
        </p:txBody>
      </p:sp>
      <p:pic>
        <p:nvPicPr>
          <p:cNvPr id="3076" name="Picture 4" descr="Перспективы развития п.Воля | Администрация Воленского сельского поселения  Новоусманского муниципального района Воронежской обла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033" y="3727142"/>
            <a:ext cx="3408719" cy="256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35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335</Words>
  <Application>Microsoft Office PowerPoint</Application>
  <PresentationFormat>Широкоэкранный</PresentationFormat>
  <Paragraphs>47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Разработка программного модуля для автоматизации учета готовой продукции на основе технологии RFID</vt:lpstr>
      <vt:lpstr>Разработка программного модуля для автоматизации учета готовой продукции на основе технологии RFID</vt:lpstr>
      <vt:lpstr>Разработка программного модуля для автоматизации учета готовой продукции на основе технологии RFID</vt:lpstr>
      <vt:lpstr>Разработка программного модуля для автоматизации учета готовой продукции на основе технологии RFID</vt:lpstr>
      <vt:lpstr>Разработка программного модуля для автоматизации учета готовой продукции на основе технологии RFID</vt:lpstr>
      <vt:lpstr>Разработка программного модуля для автоматизации учета готовой продукции на основе технологии RFID</vt:lpstr>
      <vt:lpstr>Разработка программного модуля для автоматизации учета готовой продукции на основе технологии RFID</vt:lpstr>
      <vt:lpstr>Разработка программного модуля для автоматизации учета готовой продукции на основе технологии RFID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Arseniy Kalinin</dc:creator>
  <cp:lastModifiedBy>ADMIN</cp:lastModifiedBy>
  <cp:revision>20</cp:revision>
  <dcterms:created xsi:type="dcterms:W3CDTF">2022-04-06T17:27:23Z</dcterms:created>
  <dcterms:modified xsi:type="dcterms:W3CDTF">2024-10-25T12:39:24Z</dcterms:modified>
</cp:coreProperties>
</file>