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2" r:id="rId4"/>
    <p:sldId id="273" r:id="rId5"/>
    <p:sldId id="275" r:id="rId6"/>
    <p:sldId id="280" r:id="rId7"/>
    <p:sldId id="281" r:id="rId8"/>
    <p:sldId id="30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83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866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361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55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0287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8633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67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82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1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21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8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499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04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763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81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256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88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4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B4C1045-342B-429F-AF7B-DF2A7968FF85}" type="datetimeFigureOut">
              <a:rPr lang="ru-RU" smtClean="0"/>
              <a:t>16.01.2025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456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FID</a:t>
            </a:r>
            <a:endParaRPr lang="ru-R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Поляков Максим Евгеньевич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21П-1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/>
              <a:t>Седов Алексей Сергеевич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356" y="135732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44031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6756" y="274638"/>
            <a:ext cx="8218487" cy="561975"/>
          </a:xfrm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2075" y="1722439"/>
            <a:ext cx="9324975" cy="1322419"/>
          </a:xfrm>
        </p:spPr>
        <p:txBody>
          <a:bodyPr>
            <a:normAutofit/>
          </a:bodyPr>
          <a:lstStyle/>
          <a:p>
            <a:pPr marL="0" indent="452438" algn="just">
              <a:buFontTx/>
              <a:buNone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Цель дипломного проекта – </a:t>
            </a:r>
            <a:r>
              <a:rPr lang="ru-RU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программного обеспечения, направленного на повышение эффективности учета готовой продукции на основе технологии RFID</a:t>
            </a:r>
            <a:endParaRPr lang="ru-RU" alt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893" y="3044858"/>
            <a:ext cx="8642350" cy="3046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</a:rPr>
              <a:t>  Задачи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предметную область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техническое задание для создания программного продукта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архитектуру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Описать алгоритмы и функционирование программы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Провести тестирование и опытную эксплуатацию</a:t>
            </a:r>
          </a:p>
          <a:p>
            <a:pPr eaLnBrk="1" hangingPunct="1">
              <a:buFontTx/>
              <a:buChar char="•"/>
            </a:pPr>
            <a:r>
              <a:rPr lang="ru-RU" altLang="ru-RU" sz="2400" dirty="0">
                <a:latin typeface="Times New Roman" panose="02020603050405020304" pitchFamily="18" charset="0"/>
              </a:rPr>
              <a:t> Разработать руководство оператора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4872958"/>
          </a:xfrm>
        </p:spPr>
        <p:txBody>
          <a:bodyPr>
            <a:noAutofit/>
          </a:bodyPr>
          <a:lstStyle/>
          <a:p>
            <a:pPr marL="0" indent="452438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Деревообрабатывающее предприятие – это производственное предприятие, занимающееся первичной и вторичной обработкой древесины. </a:t>
            </a:r>
          </a:p>
          <a:p>
            <a:pPr marL="0" indent="452438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Учет готовой продукции — это процесс отслеживания и управления запасами товаров, которые были произведены и готовы к продаже. </a:t>
            </a:r>
          </a:p>
          <a:p>
            <a:pPr marL="0" indent="452438" algn="just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Специфика учета продукции на таких предприятиях заключается в:</a:t>
            </a:r>
          </a:p>
          <a:p>
            <a:pPr marL="0" lvl="0" indent="452438" algn="just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Многообразии продукции</a:t>
            </a:r>
          </a:p>
          <a:p>
            <a:pPr marL="0" lvl="0" indent="452438" algn="just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Больших объемах производства</a:t>
            </a:r>
          </a:p>
          <a:p>
            <a:pPr marL="0" lvl="0" indent="452438" algn="just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Высокой степени индивидуальности продукции</a:t>
            </a:r>
          </a:p>
          <a:p>
            <a:pPr marL="0" lvl="0" indent="452438" algn="just">
              <a:lnSpc>
                <a:spcPct val="10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2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Сложных технологических процессах</a:t>
            </a:r>
            <a:endParaRPr lang="ru-RU" alt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85283"/>
            <a:ext cx="8229600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3854837" y="1513809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4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314072" y="3559837"/>
            <a:ext cx="2700000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и учет готовой продукции.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320766" y="938202"/>
            <a:ext cx="964941" cy="42783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3205036" y="3559835"/>
            <a:ext cx="2700000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Считывание данных с RFID-меток.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766249" y="2383683"/>
            <a:ext cx="964939" cy="13873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6096000" y="3559834"/>
            <a:ext cx="2700000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Отслеживание движения товаров на складе.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6211731" y="2325565"/>
            <a:ext cx="964938" cy="15036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4">
            <a:extLst>
              <a:ext uri="{FF2B5EF4-FFF2-40B4-BE49-F238E27FC236}">
                <a16:creationId xmlns:a16="http://schemas.microsoft.com/office/drawing/2014/main" id="{0EF75CD8-89D8-7A67-5A81-22FDD8F2BEB8}"/>
              </a:ext>
            </a:extLst>
          </p:cNvPr>
          <p:cNvSpPr/>
          <p:nvPr/>
        </p:nvSpPr>
        <p:spPr>
          <a:xfrm>
            <a:off x="8986964" y="3559834"/>
            <a:ext cx="2898483" cy="1987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lnSpc>
                <a:spcPct val="150000"/>
              </a:lnSpc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Формирование отчетов</a:t>
            </a:r>
            <a:endParaRPr lang="ru-RU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C328664F-7506-4E0E-476C-1664C4B7713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436205" y="3077364"/>
            <a:ext cx="1" cy="482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60335752-BC96-8606-3167-8349CC551684}"/>
              </a:ext>
            </a:extLst>
          </p:cNvPr>
          <p:cNvCxnSpPr>
            <a:cxnSpLocks/>
          </p:cNvCxnSpPr>
          <p:nvPr/>
        </p:nvCxnSpPr>
        <p:spPr>
          <a:xfrm flipH="1">
            <a:off x="7446000" y="3077364"/>
            <a:ext cx="299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kumimoji="0" lang="ru-RU" altLang="ru-RU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79F237-6B29-12BE-57B7-8CBFD99847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6000" y="3076557"/>
            <a:ext cx="972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системами: Сложности при соединении с системами планирования производства, складского учета, бухгалтерии.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Стоимость внедрения и обслуживания: Высокая стоимость лицензий, настройки и поддержки системы.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Проблемы</a:t>
            </a:r>
          </a:p>
        </p:txBody>
      </p:sp>
    </p:spTree>
    <p:extLst>
      <p:ext uri="{BB962C8B-B14F-4D97-AF65-F5344CB8AC3E}">
        <p14:creationId xmlns:p14="http://schemas.microsoft.com/office/powerpoint/2010/main" val="2175902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9C79EA-33DE-F5CB-BE1C-9CB782C8E1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9488" y="2177867"/>
            <a:ext cx="730695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 вещей: Подключение датчиков и сенсоров для отслеживания состояния продукции и оборудования.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приложения: Обеспечение доступа к системе с мобильных устройств для оперативного управления.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Облачные технологии: Размещение программного обеспечения в облаке для снижения затрат на инфраструктуру.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3076" name="Picture 4" descr="Перспективы развития п.Воля | Администрация Воленского сельского поселения  Новоусманского муниципального района Воронежской обла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441" y="3966492"/>
            <a:ext cx="3408719" cy="25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3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16485-D109-DBD3-B6D8-32EB3DBFA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C9F11EA-36C2-2C51-8A96-00BEE3839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kumimoji="0" lang="ru-RU" altLang="ru-RU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 на платформе 1С Предприятие для автоматизации учета готовой продукции на основе технологии RFID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869202-20F1-D7C6-D64B-DFA5A3A0C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9488" y="2789733"/>
            <a:ext cx="9720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ru-RU" alt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дипломного проекта была разработана программа для учета готовой продукции на основе технологии RFID. Основные задачи, поставленные в начале работы, были успешно решены, что позволило создать эффективный инструмент для управления запасами на складах и в производственных помещениях. 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1CDA172E-3752-6FB9-50EB-2DD888B03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8987861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277</TotalTime>
  <Words>425</Words>
  <Application>Microsoft Office PowerPoint</Application>
  <PresentationFormat>Широкоэкранный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Calibri</vt:lpstr>
      <vt:lpstr>Calisto MT</vt:lpstr>
      <vt:lpstr>Symbol</vt:lpstr>
      <vt:lpstr>Times New Roman</vt:lpstr>
      <vt:lpstr>Wingdings 2</vt:lpstr>
      <vt:lpstr>Сланец</vt:lpstr>
      <vt:lpstr>Презентация PowerPoint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  <vt:lpstr>Разработка программного продукта на платформе 1С Предприятие для автоматизации учета готовой продукции на основе технологии RFID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Nestor Bond</cp:lastModifiedBy>
  <cp:revision>28</cp:revision>
  <dcterms:created xsi:type="dcterms:W3CDTF">2022-04-06T17:27:23Z</dcterms:created>
  <dcterms:modified xsi:type="dcterms:W3CDTF">2025-01-15T22:33:16Z</dcterms:modified>
</cp:coreProperties>
</file>