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79" r:id="rId2"/>
    <p:sldId id="257" r:id="rId3"/>
    <p:sldId id="258" r:id="rId4"/>
    <p:sldId id="259" r:id="rId5"/>
    <p:sldId id="262" r:id="rId6"/>
    <p:sldId id="263" r:id="rId7"/>
    <p:sldId id="265" r:id="rId8"/>
    <p:sldId id="271" r:id="rId9"/>
    <p:sldId id="267" r:id="rId10"/>
    <p:sldId id="273" r:id="rId11"/>
    <p:sldId id="274" r:id="rId12"/>
    <p:sldId id="275" r:id="rId13"/>
    <p:sldId id="277" r:id="rId14"/>
    <p:sldId id="266" r:id="rId15"/>
    <p:sldId id="278" r:id="rId16"/>
    <p:sldId id="276" r:id="rId17"/>
    <p:sldId id="26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F081A2-BD5A-4D25-AD7A-9EC29C41E6B4}">
          <p14:sldIdLst>
            <p14:sldId id="279"/>
            <p14:sldId id="257"/>
            <p14:sldId id="258"/>
            <p14:sldId id="259"/>
          </p14:sldIdLst>
        </p14:section>
        <p14:section name="Раздел без заголовка" id="{82238842-3A91-44EA-B834-3A8193D80CDF}">
          <p14:sldIdLst>
            <p14:sldId id="262"/>
            <p14:sldId id="263"/>
            <p14:sldId id="265"/>
            <p14:sldId id="271"/>
            <p14:sldId id="267"/>
            <p14:sldId id="273"/>
            <p14:sldId id="274"/>
            <p14:sldId id="275"/>
            <p14:sldId id="277"/>
            <p14:sldId id="266"/>
            <p14:sldId id="278"/>
            <p14:sldId id="276"/>
            <p14:sldId id="26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ut_1" initials="N" lastIdx="1" clrIdx="0">
    <p:extLst>
      <p:ext uri="{19B8F6BF-5375-455C-9EA6-DF929625EA0E}">
        <p15:presenceInfo xmlns:p15="http://schemas.microsoft.com/office/powerpoint/2012/main" userId="Nout_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42E9E-5472-4031-A09E-8D11D63EC6B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B4606-8469-4A8B-899E-2EAE5C1FB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6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badi" panose="020B0604020104020204" pitchFamily="34" charset="0"/>
            </a:endParaRPr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7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796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32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04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340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305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85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1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88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1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39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75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44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5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52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3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3F9A-6A17-4BCB-9033-5DB225DEDB18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FF2B4-3EA0-4FB8-B969-2A93BC78C3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12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359946" y="100584"/>
            <a:ext cx="707745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ru-RU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МИНИСТЕРСТВО ОБРАЗОВАНИЯ КИРОВСКОЙ ОБЛАСТИ</a:t>
            </a:r>
            <a:endParaRPr dirty="0">
              <a:latin typeface="Abadi" panose="020B0604020104020204" pitchFamily="34" charset="0"/>
            </a:endParaRPr>
          </a:p>
          <a:p>
            <a:pPr algn="ctr"/>
            <a:r>
              <a:rPr lang="ru-RU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Кировское областное государственное профессиональное</a:t>
            </a:r>
            <a:endParaRPr dirty="0">
              <a:latin typeface="Abadi" panose="020B0604020104020204" pitchFamily="34" charset="0"/>
            </a:endParaRPr>
          </a:p>
          <a:p>
            <a:pPr algn="ctr"/>
            <a:r>
              <a:rPr lang="ru-RU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бюджетное учреждение </a:t>
            </a:r>
            <a:endParaRPr dirty="0">
              <a:latin typeface="Abadi" panose="020B0604020104020204" pitchFamily="34" charset="0"/>
            </a:endParaRPr>
          </a:p>
          <a:p>
            <a:pPr algn="ctr"/>
            <a:r>
              <a:rPr lang="ru-RU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«Слободской колледж педагогики и социальных отношений»</a:t>
            </a:r>
            <a:endParaRPr dirty="0">
              <a:latin typeface="Abadi" panose="020B0604020104020204" pitchFamily="34" charset="0"/>
            </a:endParaRPr>
          </a:p>
          <a:p>
            <a:endParaRPr sz="2000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684" y="179258"/>
            <a:ext cx="1488524" cy="148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1105473" y="1322728"/>
            <a:ext cx="8825658" cy="28885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buClr>
                <a:schemeClr val="lt1"/>
              </a:buClr>
              <a:buSzPts val="2800"/>
            </a:pPr>
            <a:r>
              <a:rPr lang="ru-RU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ОТЧЕТ</a:t>
            </a:r>
            <a:br>
              <a:rPr lang="ru-RU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 учебной практике </a:t>
            </a:r>
            <a:br>
              <a:rPr lang="ru-RU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ПМ 0</a:t>
            </a:r>
            <a:r>
              <a:rPr lang="en-US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-RU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.Разработка модулей программного обеспечения для компьютерных систем</a:t>
            </a:r>
            <a:endParaRPr sz="2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buClr>
                <a:schemeClr val="lt1"/>
              </a:buClr>
              <a:buSzPts val="2800"/>
            </a:pPr>
            <a:endParaRPr sz="2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986139" y="3881497"/>
            <a:ext cx="8205861" cy="248940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50870">
              <a:buClr>
                <a:schemeClr val="accen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Студент очного отделения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50870">
              <a:spcBef>
                <a:spcPts val="880"/>
              </a:spcBef>
              <a:buClr>
                <a:schemeClr val="accen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Поляков Максим Евгеньевич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150870">
              <a:spcBef>
                <a:spcPts val="880"/>
              </a:spcBef>
              <a:buClr>
                <a:schemeClr val="accen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Группа 21П-1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50870">
              <a:spcBef>
                <a:spcPts val="880"/>
              </a:spcBef>
              <a:buClr>
                <a:schemeClr val="accen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Специальность  09.02.07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50870">
              <a:spcBef>
                <a:spcPts val="880"/>
              </a:spcBef>
              <a:buClr>
                <a:schemeClr val="accen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Информационные системы и программирование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50870">
              <a:spcBef>
                <a:spcPts val="880"/>
              </a:spcBef>
              <a:buClr>
                <a:schemeClr val="accen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Руководитель практики от колледжа: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50870">
              <a:spcBef>
                <a:spcPts val="880"/>
              </a:spcBef>
              <a:buClr>
                <a:schemeClr val="accent1"/>
              </a:buClr>
              <a:buSzPts val="1400"/>
            </a:pPr>
            <a:r>
              <a:rPr lang="ru-RU" dirty="0">
                <a:solidFill>
                  <a:schemeClr val="lt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Калинин Арсений Олегович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253E1-941C-4BD2-A573-82AB8BB9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475" y="97623"/>
            <a:ext cx="8610600" cy="1293028"/>
          </a:xfrm>
        </p:spPr>
        <p:txBody>
          <a:bodyPr/>
          <a:lstStyle/>
          <a:p>
            <a:r>
              <a:rPr lang="ru-RU" dirty="0"/>
              <a:t>Окно кладовщика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04C21B-0D66-438D-A7DD-D5D33A7C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FA8A92-BB65-4EA9-9CF7-119A9FD58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87" y="1152983"/>
            <a:ext cx="10229589" cy="54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60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253E1-941C-4BD2-A573-82AB8BB9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775" y="0"/>
            <a:ext cx="8610600" cy="1293028"/>
          </a:xfrm>
        </p:spPr>
        <p:txBody>
          <a:bodyPr/>
          <a:lstStyle/>
          <a:p>
            <a:r>
              <a:rPr lang="ru-RU" dirty="0"/>
              <a:t>Окно менеджера по продажам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04C21B-0D66-438D-A7DD-D5D33A7C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ADAFD2-9E94-4BE1-B404-DA6CCAC7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2" y="1251098"/>
            <a:ext cx="10231439" cy="54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44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253E1-941C-4BD2-A573-82AB8BB9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49" y="0"/>
            <a:ext cx="9404723" cy="1400530"/>
          </a:xfrm>
        </p:spPr>
        <p:txBody>
          <a:bodyPr/>
          <a:lstStyle/>
          <a:p>
            <a:r>
              <a:rPr lang="ru-RU" dirty="0"/>
              <a:t>Окно бухгалтера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04C21B-0D66-438D-A7DD-D5D33A7C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BA15CA-A7F7-4475-A7E7-2DA96AA9E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82" y="1152983"/>
            <a:ext cx="10128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11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253E1-941C-4BD2-A573-82AB8BB9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33668"/>
            <a:ext cx="9404723" cy="1400530"/>
          </a:xfrm>
        </p:spPr>
        <p:txBody>
          <a:bodyPr/>
          <a:lstStyle/>
          <a:p>
            <a:r>
              <a:rPr lang="ru-RU" dirty="0"/>
              <a:t>Окно добавления нового товара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04C21B-0D66-438D-A7DD-D5D33A7C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4D5719-17C2-46E9-9EC1-46CC8DC8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641652"/>
            <a:ext cx="7442339" cy="46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52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ADE4C-3B55-4FD1-82CA-C89E4225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032" y="562355"/>
            <a:ext cx="8610600" cy="1293028"/>
          </a:xfrm>
        </p:spPr>
        <p:txBody>
          <a:bodyPr/>
          <a:lstStyle/>
          <a:p>
            <a:r>
              <a:rPr lang="ru-RU" dirty="0"/>
              <a:t>Справочник </a:t>
            </a:r>
            <a:r>
              <a:rPr lang="en-US" dirty="0"/>
              <a:t>“</a:t>
            </a:r>
            <a:r>
              <a:rPr lang="ru-RU" dirty="0"/>
              <a:t>Товары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ACBEAFB0-03ED-4472-B9A8-D9B0AB45FC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642713"/>
            <a:ext cx="11044794" cy="4291362"/>
          </a:xfrm>
        </p:spPr>
      </p:pic>
    </p:spTree>
    <p:extLst>
      <p:ext uri="{BB962C8B-B14F-4D97-AF65-F5344CB8AC3E}">
        <p14:creationId xmlns:p14="http://schemas.microsoft.com/office/powerpoint/2010/main" val="156911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ADE4C-3B55-4FD1-82CA-C89E4225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" y="89951"/>
            <a:ext cx="8648700" cy="1224499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Окно печати штрихкода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134817-C3A6-4A2D-A9D3-5E23041D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73" y="1485849"/>
            <a:ext cx="8002546" cy="506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7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ADE4C-3B55-4FD1-82CA-C89E4225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75" y="327344"/>
            <a:ext cx="10412414" cy="1400530"/>
          </a:xfrm>
        </p:spPr>
        <p:txBody>
          <a:bodyPr/>
          <a:lstStyle/>
          <a:p>
            <a:r>
              <a:rPr lang="ru-RU" dirty="0"/>
              <a:t>Окно добавления нового сотрудника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A3C930-CA23-42F4-9AC9-71A28B89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1CD8A2-50D8-4B13-92F2-EA0EADFF6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6" y="1587500"/>
            <a:ext cx="9403742" cy="498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3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96EB7-DF34-4B9A-9D2D-571313B6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добавления заказа клиента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94CCDD-4F78-4368-BC0B-F5E01D25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C7A4E3-4923-49A6-B0CE-D8DAE3C0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68" y="1746250"/>
            <a:ext cx="10736064" cy="440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7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96EB7-DF34-4B9A-9D2D-571313B67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75" y="373360"/>
            <a:ext cx="10526714" cy="1400530"/>
          </a:xfrm>
        </p:spPr>
        <p:txBody>
          <a:bodyPr/>
          <a:lstStyle/>
          <a:p>
            <a:r>
              <a:rPr lang="ru-RU" dirty="0"/>
              <a:t>Окно добавления заказа поставщику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94CCDD-4F78-4368-BC0B-F5E01D25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A293A3-7196-4E8F-87C6-9118D77E9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1" y="1866899"/>
            <a:ext cx="11307097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2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36E93-2517-4AEA-8078-8E1D16D4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95796"/>
            <a:ext cx="4105276" cy="390973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Диаграмма </a:t>
            </a:r>
            <a:br>
              <a:rPr lang="ru-RU" dirty="0"/>
            </a:br>
            <a:r>
              <a:rPr lang="ru-RU" dirty="0"/>
              <a:t>деятельности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C60E45F-2368-44B2-A2D3-CA9A7A2E6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1" y="90325"/>
            <a:ext cx="7269379" cy="6414554"/>
          </a:xfrm>
        </p:spPr>
      </p:pic>
    </p:spTree>
    <p:extLst>
      <p:ext uri="{BB962C8B-B14F-4D97-AF65-F5344CB8AC3E}">
        <p14:creationId xmlns:p14="http://schemas.microsoft.com/office/powerpoint/2010/main" val="111150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6ED87-9B2E-48F8-9EAB-F8A36848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81475" cy="4514850"/>
          </a:xfrm>
        </p:spPr>
        <p:txBody>
          <a:bodyPr/>
          <a:lstStyle/>
          <a:p>
            <a:pPr algn="ctr"/>
            <a:r>
              <a:rPr lang="ru-RU" dirty="0"/>
              <a:t>Диаграмма</a:t>
            </a:r>
            <a:br>
              <a:rPr lang="en-US" dirty="0"/>
            </a:br>
            <a:r>
              <a:rPr lang="en-US" dirty="0"/>
              <a:t> </a:t>
            </a:r>
            <a:r>
              <a:rPr lang="ru-RU" dirty="0"/>
              <a:t>вариантов</a:t>
            </a:r>
            <a:r>
              <a:rPr lang="en-US" dirty="0"/>
              <a:t> </a:t>
            </a:r>
            <a:br>
              <a:rPr lang="en-US" dirty="0"/>
            </a:br>
            <a:r>
              <a:rPr lang="ru-RU" dirty="0"/>
              <a:t>использования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2459BA-0B5A-4FFA-99FC-F486D8286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181659"/>
            <a:ext cx="6024903" cy="64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2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F3D6D4-4F4F-4795-9817-016D02BB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611973"/>
            <a:ext cx="3819525" cy="26741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Диаграмма последовательности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B2A995-EE66-491D-B98F-147C021A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611973"/>
            <a:ext cx="7937996" cy="535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1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F2992-73C3-4362-8EA1-9494BCE7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41" y="831048"/>
            <a:ext cx="2564184" cy="137875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База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942CE0-2A03-4E42-880B-6B6D7120E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16" y="683278"/>
            <a:ext cx="8087891" cy="549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0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B1DC3-3014-4D70-8D35-5C658ABE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02B59F-94DF-43A0-A7F5-071A30B0D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166" y="1921669"/>
            <a:ext cx="3199993" cy="419576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931228-4494-4F9B-9BC4-4F2F89408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340" y="3130464"/>
            <a:ext cx="3314870" cy="167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9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DF18B-68C0-4884-A6A2-09919EC9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26248"/>
            <a:ext cx="3857625" cy="1293028"/>
          </a:xfrm>
        </p:spPr>
        <p:txBody>
          <a:bodyPr/>
          <a:lstStyle/>
          <a:p>
            <a:r>
              <a:rPr lang="ru-RU" dirty="0"/>
              <a:t>Приложение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565946-75C5-4EF6-8714-9DCC947DF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61" y="2052918"/>
            <a:ext cx="4429207" cy="397640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E2F430B-EA85-4801-959C-DD66F970A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45" y="2169327"/>
            <a:ext cx="4327694" cy="374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98FE5-56D1-4E70-AA7B-135BD07D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1" y="244475"/>
            <a:ext cx="9031289" cy="800100"/>
          </a:xfrm>
        </p:spPr>
        <p:txBody>
          <a:bodyPr/>
          <a:lstStyle/>
          <a:p>
            <a:r>
              <a:rPr lang="ru-RU" dirty="0"/>
              <a:t>Главная страница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4409F-DC83-42D9-AC7F-CC095253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CDA7EA-7702-4DEF-81FB-DED2ACE7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07" y="1063625"/>
            <a:ext cx="10753081" cy="57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7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253E1-941C-4BD2-A573-82AB8BB9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049" y="0"/>
            <a:ext cx="8610600" cy="1293028"/>
          </a:xfrm>
        </p:spPr>
        <p:txBody>
          <a:bodyPr/>
          <a:lstStyle/>
          <a:p>
            <a:r>
              <a:rPr lang="ru-RU" dirty="0"/>
              <a:t>Окно администратора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04C21B-0D66-438D-A7DD-D5D33A7C1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C41D5C-CBE3-4EE7-BEF8-6E51E3FA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7" y="1322387"/>
            <a:ext cx="10001250" cy="531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69631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147</TotalTime>
  <Words>110</Words>
  <Application>Microsoft Office PowerPoint</Application>
  <PresentationFormat>Широкоэкранный</PresentationFormat>
  <Paragraphs>29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Abadi</vt:lpstr>
      <vt:lpstr>Arial</vt:lpstr>
      <vt:lpstr>Book Antiqua</vt:lpstr>
      <vt:lpstr>Calibri</vt:lpstr>
      <vt:lpstr>Century Gothic</vt:lpstr>
      <vt:lpstr>Times New Roman</vt:lpstr>
      <vt:lpstr>След самолета</vt:lpstr>
      <vt:lpstr>Презентация PowerPoint</vt:lpstr>
      <vt:lpstr>Диаграмма  деятельности</vt:lpstr>
      <vt:lpstr>Диаграмма  вариантов  использования</vt:lpstr>
      <vt:lpstr>Диаграмма последовательности</vt:lpstr>
      <vt:lpstr>База данных</vt:lpstr>
      <vt:lpstr>Подключение API</vt:lpstr>
      <vt:lpstr>Приложение</vt:lpstr>
      <vt:lpstr>Главная страница</vt:lpstr>
      <vt:lpstr>Окно администратора</vt:lpstr>
      <vt:lpstr>Окно кладовщика</vt:lpstr>
      <vt:lpstr>Окно менеджера по продажам</vt:lpstr>
      <vt:lpstr>Окно бухгалтера</vt:lpstr>
      <vt:lpstr>Окно добавления нового товара</vt:lpstr>
      <vt:lpstr>Справочник “Товары”</vt:lpstr>
      <vt:lpstr>Окно печати штрихкода</vt:lpstr>
      <vt:lpstr>Окно добавления нового сотрудника</vt:lpstr>
      <vt:lpstr>Окно добавления заказа клиента</vt:lpstr>
      <vt:lpstr>Окно добавления заказа поставщику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учебной практике PM-01</dc:title>
  <dc:creator>Nout_1</dc:creator>
  <cp:lastModifiedBy>Nout_1</cp:lastModifiedBy>
  <cp:revision>17</cp:revision>
  <dcterms:created xsi:type="dcterms:W3CDTF">2025-03-15T06:17:22Z</dcterms:created>
  <dcterms:modified xsi:type="dcterms:W3CDTF">2025-03-19T11:24:01Z</dcterms:modified>
</cp:coreProperties>
</file>