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70" d="100"/>
          <a:sy n="70" d="100"/>
        </p:scale>
        <p:origin x="4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29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65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9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7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3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6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2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9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7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4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C5C1-B5D4-46EE-B19C-8664DB5376A2}" type="datetimeFigureOut">
              <a:rPr lang="ru-RU" smtClean="0"/>
              <a:t>16.01.2023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C72D-8DC2-4BD2-AFC3-F4E54AEA88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Танчики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6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07338" y="457200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Об игре</a:t>
            </a:r>
            <a:endParaRPr lang="ru-RU" sz="4400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7907337" y="2057400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Наша игра представляет собой улучшенную реплику игры </a:t>
            </a:r>
            <a:r>
              <a:rPr lang="en-US" sz="2000" dirty="0" smtClean="0"/>
              <a:t>Battle City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выпущенную</a:t>
            </a:r>
            <a:r>
              <a:rPr lang="en-US" sz="2000" dirty="0" smtClean="0"/>
              <a:t> </a:t>
            </a:r>
            <a:r>
              <a:rPr lang="ru-RU" sz="2000" dirty="0" smtClean="0"/>
              <a:t>для консолей</a:t>
            </a:r>
            <a:r>
              <a:rPr lang="en-US" sz="2000" dirty="0" smtClean="0"/>
              <a:t> </a:t>
            </a:r>
            <a:r>
              <a:rPr lang="ru-RU" sz="2000" dirty="0" smtClean="0"/>
              <a:t>в 1985</a:t>
            </a:r>
            <a:r>
              <a:rPr lang="en-US" sz="2000" dirty="0" smtClean="0"/>
              <a:t>. </a:t>
            </a:r>
            <a:r>
              <a:rPr lang="ru-RU" sz="2000" dirty="0"/>
              <a:t>Н</a:t>
            </a:r>
            <a:r>
              <a:rPr lang="ru-RU" sz="2000" dirty="0" smtClean="0"/>
              <a:t>аша игра отличается интерфейсом, возможностью выбора карт и танков, а также улучшенным искусственным интеллектом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199"/>
            <a:ext cx="4100702" cy="21358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Какие технологии использовались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494129"/>
            <a:ext cx="3932237" cy="2719316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Для </a:t>
            </a:r>
            <a:r>
              <a:rPr lang="ru-RU" sz="2000" dirty="0" smtClean="0"/>
              <a:t>отрисовки</a:t>
            </a:r>
            <a:r>
              <a:rPr lang="ru-RU" sz="2000" dirty="0" smtClean="0"/>
              <a:t> игры использовался модуль</a:t>
            </a:r>
            <a:r>
              <a:rPr lang="en-US" sz="2000" dirty="0" smtClean="0"/>
              <a:t> </a:t>
            </a:r>
            <a:r>
              <a:rPr lang="en-US" sz="2000" dirty="0" smtClean="0"/>
              <a:t>pygame</a:t>
            </a:r>
            <a:r>
              <a:rPr lang="en-US" sz="2000" dirty="0" smtClean="0"/>
              <a:t>, </a:t>
            </a:r>
            <a:r>
              <a:rPr lang="ru-RU" sz="2000" dirty="0" smtClean="0"/>
              <a:t>для создания ИИ был использован модуль </a:t>
            </a:r>
            <a:r>
              <a:rPr lang="en-US" sz="2000" dirty="0" smtClean="0"/>
              <a:t>neat</a:t>
            </a:r>
            <a:r>
              <a:rPr lang="ru-RU" sz="2000" dirty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который используют для обучения нейронных сетей путём нейроэволюции. Так же для улучшения читабельности кода была использована библиотека </a:t>
            </a:r>
            <a:r>
              <a:rPr lang="en-US" sz="2000" dirty="0" smtClean="0"/>
              <a:t>black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5680" y="68921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О Искусственном </a:t>
            </a:r>
            <a:r>
              <a:rPr lang="ru-RU" sz="4400" b="1" dirty="0" err="1" smtClean="0"/>
              <a:t>Интелекте</a:t>
            </a:r>
            <a:endParaRPr lang="ru-RU" sz="44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95679" y="2289412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Наша </a:t>
            </a:r>
            <a:r>
              <a:rPr lang="ru-RU" sz="2000" dirty="0" err="1" smtClean="0"/>
              <a:t>нейросеть</a:t>
            </a:r>
            <a:r>
              <a:rPr lang="ru-RU" sz="2000" dirty="0" smtClean="0"/>
              <a:t> получает координаты игрока, базы, свои координаты, направление движения, есть ли  перед ним блоки, может ли он выстрелить или нет. А на выходе мы получаем одно из 5 возможных действий</a:t>
            </a:r>
            <a:r>
              <a:rPr lang="en-US" sz="2000" dirty="0" smtClean="0"/>
              <a:t>: </a:t>
            </a:r>
            <a:r>
              <a:rPr lang="ru-RU" sz="2000" dirty="0" smtClean="0"/>
              <a:t>движение вперёд, назад, влево, вправо и выстрел.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9" y="539086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Перспективы</a:t>
            </a:r>
            <a:endParaRPr lang="ru-RU" sz="4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2809" y="2139286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будущем мы планируем добавить звуковые эффекты, также улучшить ИИ, добавить больше карт, улучшить интерфейс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8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144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Танчики</vt:lpstr>
      <vt:lpstr>Об игре</vt:lpstr>
      <vt:lpstr>Какие технологии использовались</vt:lpstr>
      <vt:lpstr>О Искусственном Интелекте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User</dc:creator>
  <cp:lastModifiedBy>User</cp:lastModifiedBy>
  <cp:revision>9</cp:revision>
  <dcterms:created xsi:type="dcterms:W3CDTF">2023-01-16T09:50:32Z</dcterms:created>
  <dcterms:modified xsi:type="dcterms:W3CDTF">2023-01-17T06:53:50Z</dcterms:modified>
</cp:coreProperties>
</file>