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57" r:id="rId4"/>
    <p:sldId id="258" r:id="rId5"/>
    <p:sldId id="259" r:id="rId6"/>
    <p:sldId id="266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7D87B7"/>
    <a:srgbClr val="CC7832"/>
    <a:srgbClr val="678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81" d="100"/>
          <a:sy n="81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5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1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2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4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7A06-6D6C-4440-846B-1131A905C1A4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DABE-213E-446E-9DD3-C7210024B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8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9288" y="454851"/>
            <a:ext cx="8763000" cy="1822005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приложение для онлайн записи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287" y="4497355"/>
            <a:ext cx="4530931" cy="1885158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Выполнили: </a:t>
            </a:r>
          </a:p>
          <a:p>
            <a:pPr algn="l"/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Токарев Максим, </a:t>
            </a:r>
          </a:p>
          <a:p>
            <a:pPr algn="l"/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Иост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Кирилл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19117420">
            <a:off x="4598204" y="2730031"/>
            <a:ext cx="11454893" cy="5850048"/>
          </a:xfrm>
          <a:prstGeom prst="rect">
            <a:avLst/>
          </a:prstGeom>
          <a:solidFill>
            <a:srgbClr val="67804C"/>
          </a:solidFill>
          <a:ln w="0"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2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8410025">
            <a:off x="5075282" y="2720092"/>
            <a:ext cx="11454893" cy="5850048"/>
          </a:xfrm>
          <a:prstGeom prst="rect">
            <a:avLst/>
          </a:prstGeom>
          <a:solidFill>
            <a:srgbClr val="CC7832"/>
          </a:solidFill>
          <a:ln w="0"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4" y="442947"/>
            <a:ext cx="5282705" cy="85083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Какие технологии использовались: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364" y="1852228"/>
            <a:ext cx="8588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Flask;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Flask login;</a:t>
            </a: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Flask </a:t>
            </a:r>
            <a:r>
              <a:rPr lang="en-US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WTForm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8410025">
            <a:off x="5075282" y="2720092"/>
            <a:ext cx="11454893" cy="5850048"/>
          </a:xfrm>
          <a:prstGeom prst="rect">
            <a:avLst/>
          </a:prstGeom>
          <a:solidFill>
            <a:srgbClr val="CC7832"/>
          </a:solidFill>
          <a:ln w="0"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4" y="442947"/>
            <a:ext cx="5282705" cy="85083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Ч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то было сделано: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364" y="1559997"/>
            <a:ext cx="8588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Вход и регистрация для администраторов парикмахерских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Вкладки профиля, мастеров, услуг и </a:t>
            </a:r>
            <a:r>
              <a:rPr lang="ru-RU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Регистрация клиентов в парикмахерскую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Профиль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данной вкладке пользователь может:</a:t>
            </a:r>
          </a:p>
          <a:p>
            <a:pPr marL="0" lvl="0" indent="0">
              <a:buNone/>
            </a:pP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Посмотреть основную информацию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Скопировать ссылку для регистрации клиентов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Редактировать профиль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1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9472695">
            <a:off x="-3190674" y="457438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451" y="553969"/>
            <a:ext cx="4564535" cy="93690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Мастера и услуги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0452" y="14908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этих двух вкладках пользователь сможет: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Просмотреть и добавить новые услуги и мастеров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Редактировать их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Удалять их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5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вкладке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таймлайн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пользователь может в виде таблице просмотреть онлайн записи клиентов на нужную дату. По вертикале – время, по горизонтали – мастера.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Р</a:t>
            </a:r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егистрация клиентов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 странице регистрации клиент парикмахерской сможет выбрать удобное для него дату, время, мастера и услугу и записаться на нее.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2469619">
            <a:off x="6108969" y="-2107876"/>
            <a:ext cx="9212093" cy="5664572"/>
          </a:xfrm>
          <a:prstGeom prst="rect">
            <a:avLst/>
          </a:prstGeom>
          <a:solidFill>
            <a:srgbClr val="CC7832"/>
          </a:solidFill>
          <a:ln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366" y="462401"/>
            <a:ext cx="7109298" cy="107456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Возможности развития: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366" y="1536970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Улучшить внешний вид приложения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Усовершенствовать систему записи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Добавить систему учета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расходников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(кол-во краски и др.)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2725542">
            <a:off x="6815847" y="-1564516"/>
            <a:ext cx="9075907" cy="5184843"/>
          </a:xfrm>
          <a:prstGeom prst="rect">
            <a:avLst/>
          </a:prstGeom>
          <a:solidFill>
            <a:srgbClr val="7D87B7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9420634">
            <a:off x="2679382" y="4727032"/>
            <a:ext cx="11352061" cy="5664572"/>
          </a:xfrm>
          <a:prstGeom prst="rect">
            <a:avLst/>
          </a:prstGeom>
          <a:solidFill>
            <a:srgbClr val="67804C"/>
          </a:solidFill>
          <a:ln>
            <a:solidFill>
              <a:srgbClr val="678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470" y="872537"/>
            <a:ext cx="3501059" cy="1079362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Спасибо</a:t>
            </a:r>
            <a:endParaRPr lang="ru-RU" sz="7200" dirty="0"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7537" y="2353918"/>
            <a:ext cx="553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Всем большое</a:t>
            </a:r>
            <a:endParaRPr lang="ru-RU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3853066" y="3863933"/>
            <a:ext cx="4485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За внимание</a:t>
            </a:r>
            <a:endParaRPr lang="ru-RU" sz="6000" dirty="0"/>
          </a:p>
        </p:txBody>
      </p:sp>
      <p:pic>
        <p:nvPicPr>
          <p:cNvPr id="1026" name="Picture 2" descr="смайлик большой палец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5" y="3657609"/>
            <a:ext cx="2359646" cy="22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кот в очках gif: 2 тыс изображений найдено в Яндекс Картинка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839576"/>
            <a:ext cx="2428917" cy="24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7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176</Words>
  <Application>Microsoft Office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Symbol</vt:lpstr>
      <vt:lpstr>Wingdings</vt:lpstr>
      <vt:lpstr>Office Theme</vt:lpstr>
      <vt:lpstr>WEB приложение для онлайн записи</vt:lpstr>
      <vt:lpstr>Какие технологии использовались:</vt:lpstr>
      <vt:lpstr>Что было сделано:</vt:lpstr>
      <vt:lpstr>Профиль </vt:lpstr>
      <vt:lpstr>Мастера и услуги</vt:lpstr>
      <vt:lpstr>Таймлайн </vt:lpstr>
      <vt:lpstr>Регистрация клиентов </vt:lpstr>
      <vt:lpstr>Возможности развития: 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с GUI интерфейсом</dc:title>
  <dc:creator>Maksim Tokarev</dc:creator>
  <cp:lastModifiedBy>Maksim Tokarev</cp:lastModifiedBy>
  <cp:revision>28</cp:revision>
  <dcterms:created xsi:type="dcterms:W3CDTF">2022-12-14T13:42:26Z</dcterms:created>
  <dcterms:modified xsi:type="dcterms:W3CDTF">2023-04-25T05:56:58Z</dcterms:modified>
</cp:coreProperties>
</file>