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  <a:srgbClr val="7D87B7"/>
    <a:srgbClr val="CC7832"/>
    <a:srgbClr val="678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89" autoAdjust="0"/>
  </p:normalViewPr>
  <p:slideViewPr>
    <p:cSldViewPr snapToGrid="0">
      <p:cViewPr>
        <p:scale>
          <a:sx n="66" d="100"/>
          <a:sy n="66" d="100"/>
        </p:scale>
        <p:origin x="950" y="-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A06-6D6C-4440-846B-1131A905C1A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DABE-213E-446E-9DD3-C7210024B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41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A06-6D6C-4440-846B-1131A905C1A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DABE-213E-446E-9DD3-C7210024B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55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A06-6D6C-4440-846B-1131A905C1A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DABE-213E-446E-9DD3-C7210024B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18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A06-6D6C-4440-846B-1131A905C1A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DABE-213E-446E-9DD3-C7210024B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24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A06-6D6C-4440-846B-1131A905C1A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DABE-213E-446E-9DD3-C7210024B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32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A06-6D6C-4440-846B-1131A905C1A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DABE-213E-446E-9DD3-C7210024B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94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A06-6D6C-4440-846B-1131A905C1A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DABE-213E-446E-9DD3-C7210024B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99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A06-6D6C-4440-846B-1131A905C1A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DABE-213E-446E-9DD3-C7210024B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91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A06-6D6C-4440-846B-1131A905C1A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DABE-213E-446E-9DD3-C7210024B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60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A06-6D6C-4440-846B-1131A905C1A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DABE-213E-446E-9DD3-C7210024B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29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A06-6D6C-4440-846B-1131A905C1A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DABE-213E-446E-9DD3-C7210024B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71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97A06-6D6C-4440-846B-1131A905C1A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CDABE-213E-446E-9DD3-C7210024B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886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9288" y="454851"/>
            <a:ext cx="8763000" cy="1822005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приложение для онлайн записи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9287" y="4497355"/>
            <a:ext cx="4530931" cy="1885158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В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ыполнили: </a:t>
            </a:r>
          </a:p>
          <a:p>
            <a:pPr algn="l"/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Токарев Максим, </a:t>
            </a:r>
          </a:p>
          <a:p>
            <a:pPr algn="l"/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Иост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Кирилл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 rot="19117420">
            <a:off x="4598204" y="2730031"/>
            <a:ext cx="11454893" cy="5850048"/>
          </a:xfrm>
          <a:prstGeom prst="rect">
            <a:avLst/>
          </a:prstGeom>
          <a:solidFill>
            <a:srgbClr val="67804C"/>
          </a:solidFill>
          <a:ln w="0">
            <a:solidFill>
              <a:srgbClr val="678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24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18410025">
            <a:off x="5075282" y="2720092"/>
            <a:ext cx="11454893" cy="5850048"/>
          </a:xfrm>
          <a:prstGeom prst="rect">
            <a:avLst/>
          </a:prstGeom>
          <a:solidFill>
            <a:srgbClr val="CC7832"/>
          </a:solidFill>
          <a:ln w="0">
            <a:solidFill>
              <a:srgbClr val="CC7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9364" y="442947"/>
            <a:ext cx="5282705" cy="850832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Ч</a:t>
            </a:r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то было сделано: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9364" y="1559997"/>
            <a:ext cx="85884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Вход и регистрация для администраторов парикмахерских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ru-RU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Вкладки профиля, мастеров, услуг и </a:t>
            </a:r>
            <a:r>
              <a:rPr lang="ru-RU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таймлайн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ru-RU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Регистрация клиентов в парикмахерскую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6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rot="2469619">
            <a:off x="6108969" y="-2107876"/>
            <a:ext cx="9212093" cy="5664572"/>
          </a:xfrm>
          <a:prstGeom prst="rect">
            <a:avLst/>
          </a:prstGeom>
          <a:solidFill>
            <a:srgbClr val="CC7832"/>
          </a:solidFill>
          <a:ln>
            <a:solidFill>
              <a:srgbClr val="CC7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9366" y="462401"/>
            <a:ext cx="7109298" cy="1074567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Профиль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9366" y="1536970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На данной вкладке пользователь может:</a:t>
            </a:r>
          </a:p>
          <a:p>
            <a:pPr marL="0" lvl="0" indent="0">
              <a:buNone/>
            </a:pPr>
            <a:endParaRPr lang="ru-RU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Посмотреть основную информацию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Скопировать ссылку для регистрации клиентов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Редактировать профиль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 rot="9420634">
            <a:off x="2679382" y="4727032"/>
            <a:ext cx="11352061" cy="5664572"/>
          </a:xfrm>
          <a:prstGeom prst="rect">
            <a:avLst/>
          </a:prstGeom>
          <a:solidFill>
            <a:srgbClr val="67804C"/>
          </a:solidFill>
          <a:ln>
            <a:solidFill>
              <a:srgbClr val="678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10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3" grpId="0" uiExpand="1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19472695">
            <a:off x="-3190674" y="4574386"/>
            <a:ext cx="9212093" cy="5664572"/>
          </a:xfrm>
          <a:prstGeom prst="rect">
            <a:avLst/>
          </a:prstGeom>
          <a:solidFill>
            <a:srgbClr val="CC7832"/>
          </a:solidFill>
          <a:ln>
            <a:solidFill>
              <a:srgbClr val="CC7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451" y="553969"/>
            <a:ext cx="4564535" cy="936901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Мастера и услуги</a:t>
            </a:r>
            <a:endParaRPr lang="ru-RU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0452" y="14908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 этих двух вкладках пользователь сможет: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Просмотреть и добавить новые услуги и мастеров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Редактировать их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Удалять их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56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rot="2469619">
            <a:off x="6108969" y="-2107876"/>
            <a:ext cx="9212093" cy="5664572"/>
          </a:xfrm>
          <a:prstGeom prst="rect">
            <a:avLst/>
          </a:prstGeom>
          <a:solidFill>
            <a:srgbClr val="CC7832"/>
          </a:solidFill>
          <a:ln>
            <a:solidFill>
              <a:srgbClr val="CC7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9366" y="462401"/>
            <a:ext cx="7109298" cy="1074567"/>
          </a:xfrm>
        </p:spPr>
        <p:txBody>
          <a:bodyPr>
            <a:normAutofit fontScale="90000"/>
          </a:bodyPr>
          <a:lstStyle/>
          <a:p>
            <a:r>
              <a:rPr lang="ru-RU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Таймлайн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9366" y="1536970"/>
            <a:ext cx="10515600" cy="43513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На вкладке </a:t>
            </a: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таймлайн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пользователь может в виде таблице просмотреть онлайн записи клиентов на нужную дату. По вертикале – время, по горизонтали – мастера.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 rot="9420634">
            <a:off x="2679382" y="4727032"/>
            <a:ext cx="11352061" cy="5664572"/>
          </a:xfrm>
          <a:prstGeom prst="rect">
            <a:avLst/>
          </a:prstGeom>
          <a:solidFill>
            <a:srgbClr val="67804C"/>
          </a:solidFill>
          <a:ln>
            <a:solidFill>
              <a:srgbClr val="678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6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3" grpId="0" uiExpand="1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rot="2469619">
            <a:off x="6108969" y="-2107876"/>
            <a:ext cx="9212093" cy="5664572"/>
          </a:xfrm>
          <a:prstGeom prst="rect">
            <a:avLst/>
          </a:prstGeom>
          <a:solidFill>
            <a:srgbClr val="CC7832"/>
          </a:solidFill>
          <a:ln>
            <a:solidFill>
              <a:srgbClr val="CC7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9366" y="462401"/>
            <a:ext cx="7109298" cy="107456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Р</a:t>
            </a:r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егистрация клиентов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9366" y="1536970"/>
            <a:ext cx="10515600" cy="43513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На странице регистрации клиент парикмахерской сможет выбрать удобное для него дату, время, мастера и услугу и записаться на нее.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 rot="9420634">
            <a:off x="2679382" y="4727032"/>
            <a:ext cx="11352061" cy="5664572"/>
          </a:xfrm>
          <a:prstGeom prst="rect">
            <a:avLst/>
          </a:prstGeom>
          <a:solidFill>
            <a:srgbClr val="67804C"/>
          </a:solidFill>
          <a:ln>
            <a:solidFill>
              <a:srgbClr val="678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13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3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2725542">
            <a:off x="6815847" y="-1564516"/>
            <a:ext cx="9075907" cy="5184843"/>
          </a:xfrm>
          <a:prstGeom prst="rect">
            <a:avLst/>
          </a:prstGeom>
          <a:solidFill>
            <a:srgbClr val="7D87B7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 rot="9420634">
            <a:off x="2679382" y="4727032"/>
            <a:ext cx="11352061" cy="5664572"/>
          </a:xfrm>
          <a:prstGeom prst="rect">
            <a:avLst/>
          </a:prstGeom>
          <a:solidFill>
            <a:srgbClr val="67804C"/>
          </a:solidFill>
          <a:ln>
            <a:solidFill>
              <a:srgbClr val="678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45470" y="872537"/>
            <a:ext cx="3501059" cy="1079362"/>
          </a:xfrm>
        </p:spPr>
        <p:txBody>
          <a:bodyPr>
            <a:noAutofit/>
          </a:bodyPr>
          <a:lstStyle/>
          <a:p>
            <a:r>
              <a:rPr lang="ru-RU" sz="72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Спасибо</a:t>
            </a:r>
            <a:endParaRPr lang="ru-RU" sz="7200" dirty="0">
              <a:ea typeface="Segoe UI Symbol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7537" y="2353918"/>
            <a:ext cx="55369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dirty="0" smtClean="0"/>
              <a:t>Всем большое</a:t>
            </a:r>
            <a:endParaRPr lang="ru-RU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3853066" y="3863933"/>
            <a:ext cx="4485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 smtClean="0"/>
              <a:t>За внимание</a:t>
            </a:r>
            <a:endParaRPr lang="ru-RU" sz="6000" dirty="0"/>
          </a:p>
        </p:txBody>
      </p:sp>
      <p:pic>
        <p:nvPicPr>
          <p:cNvPr id="1026" name="Picture 2" descr="смайлик большой палец - Создать мем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45" y="3657609"/>
            <a:ext cx="2359646" cy="223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кот в очках gif: 2 тыс изображений найдено в Яндекс Картинках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839576"/>
            <a:ext cx="2428917" cy="24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77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2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139</Words>
  <Application>Microsoft Office PowerPoint</Application>
  <PresentationFormat>Широкоэкранный</PresentationFormat>
  <Paragraphs>35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Symbol</vt:lpstr>
      <vt:lpstr>Wingdings</vt:lpstr>
      <vt:lpstr>Office Theme</vt:lpstr>
      <vt:lpstr>WEB приложение для онлайн записи</vt:lpstr>
      <vt:lpstr>Что было сделано:</vt:lpstr>
      <vt:lpstr>Профиль </vt:lpstr>
      <vt:lpstr>Мастера и услуги</vt:lpstr>
      <vt:lpstr>Таймлайн </vt:lpstr>
      <vt:lpstr>Регистрация клиентов 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приложений с GUI интерфейсом</dc:title>
  <dc:creator>Maksim Tokarev</dc:creator>
  <cp:lastModifiedBy>Maksim Tokarev</cp:lastModifiedBy>
  <cp:revision>27</cp:revision>
  <dcterms:created xsi:type="dcterms:W3CDTF">2022-12-14T13:42:26Z</dcterms:created>
  <dcterms:modified xsi:type="dcterms:W3CDTF">2023-04-24T10:38:30Z</dcterms:modified>
</cp:coreProperties>
</file>