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60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76" r:id="rId41"/>
    <p:sldId id="292" r:id="rId42"/>
    <p:sldId id="291" r:id="rId43"/>
  </p:sldIdLst>
  <p:sldSz cx="9144000" cy="51435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76067894" val="976" revOS="4"/>
      <pr:smFileRevision xmlns:pr="smNativeData" dt="1676067894" val="101"/>
      <pr:guideOptions xmlns:pr="smNativeData" dt="1676067894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>
        <p:scale>
          <a:sx n="60" d="100"/>
          <a:sy n="60" d="100"/>
        </p:scale>
        <p:origin x="3760" y="2270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6" d="100"/>
        <a:sy n="26" d="100"/>
      </p:scale>
      <p:origin x="0" y="0"/>
    </p:cViewPr>
  </p:sorterViewPr>
  <p:notesViewPr>
    <p:cSldViewPr snapToObjects="1" showGuides="1">
      <p:cViewPr>
        <p:scale>
          <a:sx n="60" d="100"/>
          <a:sy n="60" d="100"/>
        </p:scale>
        <p:origin x="3760" y="2270"/>
      </p:cViewPr>
      <p:guideLst x="0" y="0">
        <p:guide orient="horz" pos="2880"/>
        <p:guide pos="2160"/>
      </p:guideLst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/Relationships>
</file>

<file path=ppt/drawings/_rels/vmlDrawing1.vml.rels><?xml version="1.0" encoding="UTF-8" standalone="yes" ?>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 ?>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 ?>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2.vml.rels><?xml version="1.0" encoding="UTF-8" standalone="yes" ?>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3.vml.rels><?xml version="1.0" encoding="UTF-8" standalone="yes" ?>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4.vml.rels><?xml version="1.0" encoding="UTF-8" standalone="yes" ?>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5.vml.rels><?xml version="1.0" encoding="UTF-8" standalone="yes" ?>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6.vml.rels><?xml version="1.0" encoding="UTF-8" standalone="yes" ?>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7.vml.rels><?xml version="1.0" encoding="UTF-8" standalone="yes" ?>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8.vml.rels><?xml version="1.0" encoding="UTF-8" standalone="yes" ?>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9.vml.rels><?xml version="1.0" encoding="UTF-8" standalone="yes" ?>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 ?>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 ?>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1.vml.rels><?xml version="1.0" encoding="UTF-8" standalone="yes" ?>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2.vml.rels><?xml version="1.0" encoding="UTF-8" standalone="yes" ?>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3.vml.rels><?xml version="1.0" encoding="UTF-8" standalone="yes" ?>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4.vml.rels><?xml version="1.0" encoding="UTF-8" standalone="yes" ?>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5.vml.rels><?xml version="1.0" encoding="UTF-8" standalone="yes" ?>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6.vml.rels><?xml version="1.0" encoding="UTF-8" standalone="yes" ?>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7.vml.rels><?xml version="1.0" encoding="UTF-8" standalone="yes" ?>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8.vml.rels><?xml version="1.0" encoding="UTF-8" standalone="yes" ?>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9.vml.rels><?xml version="1.0" encoding="UTF-8" standalone="yes" ?>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3.vml.rels><?xml version="1.0" encoding="UTF-8" standalone="yes" ?>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0.vml.rels><?xml version="1.0" encoding="UTF-8" standalone="yes" ?>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4.vml.rels><?xml version="1.0" encoding="UTF-8" standalone="yes" ?>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 ?>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 ?>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 ?>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 ?>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 ?>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Верх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AAAAACYAAAAIAAAA//////////8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r>
              <a:t/>
            </a:r>
          </a:p>
        </p:txBody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AAAAADAqAADQAgAAAAAAACYAAAAIAAAA//////////8=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0B50BE8F-C1E6-0548-A8E8-371DF0A65E62}" type="datetime1">
              <a:t>2/10/2023</a:t>
            </a:fld>
          </a:p>
        </p:txBody>
      </p:sp>
      <p:sp>
        <p:nvSpPr>
          <p:cNvPr id="4" name="Рисун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AAAAACYAAAAIAAAA//////////8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Текст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CYAAAAIAAAA//////////8=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cDUAAEgSAABAOAAAAAAAACYAAAAIAAAA//////////8=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r>
              <a:t/>
            </a:r>
          </a:p>
        </p:txBody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AAAAACYAAAAIAAAA//////////8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0B50A77D-33E6-0551-A8E8-C504E9A65E90}" type="slidenum">
              <a:t>20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9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Верх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AAAAACYAAAAIAAAA/////w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AAAAADAqAADQAgAAAAAAACYAAAAIAAAA/////wAAAAA=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</p:sp>
      <p:sp>
        <p:nvSpPr>
          <p:cNvPr id="4" name="Рисун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AAAAACYAAAAIAAAA/////w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" name="Текст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CYAAAAIAAAA/////wAAAAA=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cDUAAEgSAABAOAAAAAAAACYAAAAIAAAA/////wAAAAA=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</p:spPr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AAAAACYAAAAIAAAA/////wAAAAA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Верх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AAAAACYAAAAIAAAA/////w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AAAAADAqAADQAgAAAAAAACYAAAAIAAAA/////wAAAAA=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</p:sp>
      <p:sp>
        <p:nvSpPr>
          <p:cNvPr id="4" name="Рисун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AAAAACYAAAAIAAAA/////w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" name="Текст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CYAAAAIAAAA/////wAAAAA=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cDUAAEgSAABAOAAAAAAAACYAAAAIAAAA/////wAAAAA=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</p:spPr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AAAAACYAAAAIAAAA/////wAAAAA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Верх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AAAAACYAAAAIAAAA/////w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AAAAADAqAADQAgAAAAAAACYAAAAIAAAA/////wAAAAA=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</p:sp>
      <p:sp>
        <p:nvSpPr>
          <p:cNvPr id="4" name="Рисун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AAAAACYAAAAIAAAA/////w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" name="Текст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CYAAAAIAAAA/////wAAAAA=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cDUAAEgSAABAOAAAAAAAACYAAAAIAAAA/////wAAAAA=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</p:spPr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AAAAACYAAAAIAAAA/////wAAAAA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Верх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AAAAACYAAAAIAAAA/////w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AAAAADAqAADQAgAAAAAAACYAAAAIAAAA/////wAAAAA=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</p:sp>
      <p:sp>
        <p:nvSpPr>
          <p:cNvPr id="4" name="Рисун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AAAAACYAAAAIAAAA/////w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" name="Текст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CYAAAAIAAAA/////wAAAAA=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cDUAAEgSAABAOAAAAAAAACYAAAAIAAAA/////wAAAAA=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</p:spPr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AAAAACYAAAAIAAAA/////wAAAAA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Верх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AAAAACYAAAAIAAAA/////w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xs+g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AAAAADAqAADQAgAAAAAAACYAAAAIAAAA/////wAAAAA=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</p:sp>
      <p:sp>
        <p:nvSpPr>
          <p:cNvPr id="4" name="Рисун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AAAAACYAAAAIAAAA/////w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" name="Текст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CYAAAAIAAAA/////wAAAAA=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cDUAAEgSAABAOAAAAAAAACYAAAAIAAAA/////wAAAAA=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</p:spPr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AAAAACYAAAAIAAAA/////wAAAAA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14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Верх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AAAAACYAAAAIAAAA/////w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AAAAADAqAADQAgAAAAAAACYAAAAIAAAA/////wAAAAA=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</p:sp>
      <p:sp>
        <p:nvSpPr>
          <p:cNvPr id="4" name="Рисун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AAAAACYAAAAIAAAA/////w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" name="Текст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CYAAAAIAAAA/////wAAAAA=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cDUAAEgSAABAOAAAAAAAACYAAAAIAAAA/////wAAAAA=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</p:spPr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AAAAACYAAAAIAAAA/////wAAAAA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15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Верх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AAAAACYAAAAIAAAA/////w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AAAAADAqAADQAgAAAAAAACYAAAAIAAAA/////wAAAAA=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</p:sp>
      <p:sp>
        <p:nvSpPr>
          <p:cNvPr id="4" name="Рисун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AAAAACYAAAAIAAAA/////w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" name="Текст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CYAAAAIAAAA/////wAAAAA=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cDUAAEgSAABAOAAAAAAAACYAAAAIAAAA/////wAAAAA=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</p:spPr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AAAAACYAAAAIAAAA/////wAAAAA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16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Верх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AAAAACYAAAAIAAAA/////w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AAAAADAqAADQAgAAAAAAACYAAAAIAAAA/////wAAAAA=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</p:sp>
      <p:sp>
        <p:nvSpPr>
          <p:cNvPr id="4" name="Рисун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AAAAACYAAAAIAAAA/////w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" name="Текст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0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CYAAAAIAAAA/////wAAAAA=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cDUAAEgSAABAOAAAAAAAACYAAAAIAAAA/////wAAAAA=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</p:spPr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AAAAACYAAAAIAAAA/////wAAAAA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17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Верх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AAAAACYAAAAIAAAA/////w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AAAAADAqAADQAgAAAAAAACYAAAAIAAAA/////wAAAAA=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</p:sp>
      <p:sp>
        <p:nvSpPr>
          <p:cNvPr id="4" name="Рисун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AAAAACYAAAAIAAAA/////w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" name="Текст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hn+g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CYAAAAIAAAA/////wAAAAA=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cDUAAEgSAABAOAAAAAAAACYAAAAIAAAA/////wAAAAA=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</p:spPr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AAAAACYAAAAIAAAA/////wAAAAA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18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Верх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AAAAACYAAAAIAAAA/////w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AAAAADAqAADQAgAAAAAAACYAAAAIAAAA/////wAAAAA=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</p:sp>
      <p:sp>
        <p:nvSpPr>
          <p:cNvPr id="4" name="Рисун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AAAAACYAAAAIAAAA/////w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" name="Текст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CYAAAAIAAAA/////wAAAAA=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cDUAAEgSAABAOAAAAAAAACYAAAAIAAAA/////wAAAAA=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</p:spPr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AAAAACYAAAAIAAAA/////wAAAAA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19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Верх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AAAAACYAAAAIAAAA/////w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AAAAADAqAADQAgAAAAAAACYAAAAIAAAA/////wAAAAA=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</p:sp>
      <p:sp>
        <p:nvSpPr>
          <p:cNvPr id="4" name="Рисун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AAAAACYAAAAIAAAA/////w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" name="Текст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CYAAAAIAAAA/////wAAAAA=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cDUAAEgSAABAOAAAAAAAACYAAAAIAAAA/////wAAAAA=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</p:spPr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AAAAACYAAAAIAAAA/////wAAAAA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Верх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AAAAACYAAAAIAAAA/////w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AAAAADAqAADQAgAAAAAAACYAAAAIAAAA/////wAAAAA=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</p:sp>
      <p:sp>
        <p:nvSpPr>
          <p:cNvPr id="4" name="Рисун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AAAAACYAAAAIAAAA/////w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" name="Текст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CYAAAAIAAAA/////wAAAAA=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cDUAAEgSAABAOAAAAAAAACYAAAAIAAAA/////wAAAAA=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</p:spPr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AAAAACYAAAAIAAAA/////wAAAAA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20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Верх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AAAAACYAAAAIAAAA/////w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AAAAADAqAADQAgAAAAAAACYAAAAIAAAA/////wAAAAA=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</p:sp>
      <p:sp>
        <p:nvSpPr>
          <p:cNvPr id="4" name="Рисун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AAAAACYAAAAIAAAA/////w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" name="Текст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CYAAAAIAAAA/////wAAAAA=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cDUAAEgSAABAOAAAAAAAACYAAAAIAAAA/////wAAAAA=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</p:spPr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AAAAACYAAAAIAAAA/////wAAAAA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21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Верх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AAAAACYAAAAIAAAA/////w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AAAAADAqAADQAgAAAAAAACYAAAAIAAAA/////wAAAAA=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</p:sp>
      <p:sp>
        <p:nvSpPr>
          <p:cNvPr id="4" name="Рисун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DmLW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AAAAACYAAAAIAAAA/////w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" name="Текст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CYAAAAIAAAA/////wAAAAA=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cDUAAEgSAABAOAAAAAAAACYAAAAIAAAA/////wAAAAA=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</p:spPr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AAAAACYAAAAIAAAA/////wAAAAA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22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Верх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AAAAACYAAAAIAAAA/////w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AAAAADAqAADQAgAAAAAAACYAAAAIAAAA/////wAAAAA=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</p:sp>
      <p:sp>
        <p:nvSpPr>
          <p:cNvPr id="4" name="Рисун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AAAAACYAAAAIAAAA/////w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" name="Текст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CYAAAAIAAAA/////wAAAAA=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R5cG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cDUAAEgSAABAOAAAAAAAACYAAAAIAAAA/////wAAAAA=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</p:spPr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AAAAACYAAAAIAAAA/////wAAAAA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23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Верх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AAAAACYAAAAIAAAA/////w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AAAAADAqAADQAgAAAAAAACYAAAAIAAAA/////wAAAAA=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</p:sp>
      <p:sp>
        <p:nvSpPr>
          <p:cNvPr id="4" name="Рисун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AAAAACYAAAAIAAAA/////w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" name="Текст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R5cG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CYAAAAIAAAA/////wAAAAA=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cDUAAEgSAABAOAAAAAAAACYAAAAIAAAA/////wAAAAA=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</p:spPr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AAAAACYAAAAIAAAA/////wAAAAA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24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Верх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AAAAACYAAAAIAAAA/////w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AAAAADAqAADQAgAAAAAAACYAAAAIAAAA/////wAAAAA=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</p:sp>
      <p:sp>
        <p:nvSpPr>
          <p:cNvPr id="4" name="Рисун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AAAAACYAAAAIAAAA/////w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" name="Текст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CYAAAAIAAAA/////wAAAAA=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cDUAAEgSAABAOAAAAAAAACYAAAAIAAAA/////wAAAAA=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</p:spPr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AAAAACYAAAAIAAAA/////wAAAAA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25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Верх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AAAAACYAAAAIAAAA/////w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AAAAADAqAADQAgAAAAAAACYAAAAIAAAA/////wAAAAA=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</p:sp>
      <p:sp>
        <p:nvSpPr>
          <p:cNvPr id="4" name="Рисун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AAAAACYAAAAIAAAA/////w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" name="Текст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CYAAAAIAAAA/////wAAAAA=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cDUAAEgSAABAOAAAAAAAACYAAAAIAAAA/////wAAAAA=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</p:spPr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AAAAACYAAAAIAAAA/////wAAAAA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26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Верх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AAAAACYAAAAIAAAA/////w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AAAAADAqAADQAgAAAAAAACYAAAAIAAAA/////wAAAAA=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</p:sp>
      <p:sp>
        <p:nvSpPr>
          <p:cNvPr id="4" name="Рисун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AAAAACYAAAAIAAAA/////w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" name="Текст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k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CYAAAAIAAAA/////wAAAAA=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cDUAAEgSAABAOAAAAAAAACYAAAAIAAAA/////wAAAAA=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</p:spPr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AAAAACYAAAAIAAAA/////wAAAAA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27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Верх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AAAAACYAAAAIAAAA/////w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AAAAADAqAADQAgAAAAAAACYAAAAIAAAA/////wAAAAA=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</p:sp>
      <p:sp>
        <p:nvSpPr>
          <p:cNvPr id="4" name="Рисун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R5cG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AAAAACYAAAAIAAAA/////w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" name="Текст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QF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CYAAAAIAAAA/////wAAAAA=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QF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cDUAAEgSAABAOAAAAAAAACYAAAAIAAAA/////wAAAAA=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</p:spPr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F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AAAAACYAAAAIAAAA/////wAAAAA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28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Верх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4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AAAAACYAAAAIAAAA/////w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QF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AAAAADAqAADQAgAAAAAAACYAAAAIAAAA/////wAAAAA=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</p:sp>
      <p:sp>
        <p:nvSpPr>
          <p:cNvPr id="4" name="Рисун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R5cG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AAAAACYAAAAIAAAA/////w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" name="Текст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CYAAAAIAAAA/////wAAAAA=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R5cG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cDUAAEgSAABAOAAAAAAAACYAAAAIAAAA/////wAAAAA=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</p:spPr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jg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AAAAACYAAAAIAAAA/////wAAAAA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29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Верх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AAAAACYAAAAIAAAA/////w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AAAAADAqAADQAgAAAAAAACYAAAAIAAAA/////wAAAAA=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</p:sp>
      <p:sp>
        <p:nvSpPr>
          <p:cNvPr id="4" name="Рисун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1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AAAAACYAAAAIAAAA/////w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" name="Текст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w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CYAAAAIAAAA/////wAAAAA=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R5cG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cDUAAEgSAABAOAAAAAAAACYAAAAIAAAA/////wAAAAA=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</p:spPr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AAAAACYAAAAIAAAA/////wAAAAA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Верх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AAAAACYAAAAIAAAA/////w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AAAAADAqAADQAgAAAAAAACYAAAAIAAAA/////wAAAAA=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</p:sp>
      <p:sp>
        <p:nvSpPr>
          <p:cNvPr id="4" name="Рисун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AAAAACYAAAAIAAAA/////w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" name="Текст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CYAAAAIAAAA/////wAAAAA=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cDUAAEgSAABAOAAAAAAAACYAAAAIAAAA/////wAAAAA=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</p:spPr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AAAAACYAAAAIAAAA/////wAAAAA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30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Верх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AAAAACYAAAAIAAAA/////w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AAAAADAqAADQAgAAAAAAACYAAAAIAAAA/////wAAAAA=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</p:sp>
      <p:sp>
        <p:nvSpPr>
          <p:cNvPr id="4" name="Рисун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AAAAACYAAAAIAAAA/////w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" name="Текст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CYAAAAIAAAA/////wAAAAA=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cDUAAEgSAABAOAAAAAAAACYAAAAIAAAA/////wAAAAA=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</p:spPr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AAAAACYAAAAIAAAA/////wAAAAA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31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Верх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AAAAACYAAAAIAAAA/////w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AAAAADAqAADQAgAAAAAAACYAAAAIAAAA/////wAAAAA=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</p:sp>
      <p:sp>
        <p:nvSpPr>
          <p:cNvPr id="4" name="Рисун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AAAAACYAAAAIAAAA/////w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" name="Текст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g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CYAAAAIAAAA/////wAAAAA=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cDUAAEgSAABAOAAAAAAAACYAAAAIAAAA/////wAAAAA=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</p:spPr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AAAAACYAAAAIAAAA/////wAAAAA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32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Верх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l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AAAAACYAAAAIAAAA/////w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AAAAADAqAADQAgAAAAAAACYAAAAIAAAA/////wAAAAA=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</p:sp>
      <p:sp>
        <p:nvSpPr>
          <p:cNvPr id="4" name="Рисун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boG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AAAAACYAAAAIAAAA/////w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" name="Текст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Q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CYAAAAIAAAA/////wAAAAA=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I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cDUAAEgSAABAOAAAAAAAACYAAAAIAAAA/////wAAAAA=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</p:spPr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AAAAACYAAAAIAAAA/////wAAAAA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33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Верх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4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AAAAACYAAAAIAAAA/////w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AAAAADAqAADQAgAAAAAAACYAAAAIAAAA/////wAAAAA=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</p:sp>
      <p:sp>
        <p:nvSpPr>
          <p:cNvPr id="4" name="Рисун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R5cG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AAAAACYAAAAIAAAA/////w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" name="Текст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CYAAAAIAAAA/////wAAAAA=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hpeQ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cDUAAEgSAABAOAAAAAAAACYAAAAIAAAA/////wAAAAA=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</p:spPr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Q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AAAAACYAAAAIAAAA/////wAAAAA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34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Верх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Q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AAAAACYAAAAIAAAA/////w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AAAAADAqAADQAgAAAAAAACYAAAAIAAAA/////wAAAAA=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</p:sp>
      <p:sp>
        <p:nvSpPr>
          <p:cNvPr id="4" name="Рисун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Q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AAAAACYAAAAIAAAA/////w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" name="Текст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CYAAAAIAAAA/////wAAAAA=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cDUAAEgSAABAOAAAAAAAACYAAAAIAAAA/////wAAAAA=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</p:spPr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Q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AAAAACYAAAAIAAAA/////wAAAAA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35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Верх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AAAAACYAAAAIAAAA/////w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AAAAADAqAADQAgAAAAAAACYAAAAIAAAA/////wAAAAA=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</p:sp>
      <p:sp>
        <p:nvSpPr>
          <p:cNvPr id="4" name="Рисун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AAAAACYAAAAIAAAA/////w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" name="Текст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CYAAAAIAAAA/////wAAAAA=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cDUAAEgSAABAOAAAAAAAACYAAAAIAAAA/////wAAAAA=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</p:spPr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AAAAACYAAAAIAAAA/////wAAAAA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36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Верх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AAAAACYAAAAIAAAA/////w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AAAAADAqAADQAgAAAAAAACYAAAAIAAAA/////wAAAAA=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</p:sp>
      <p:sp>
        <p:nvSpPr>
          <p:cNvPr id="4" name="Рисун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AAAAACYAAAAIAAAA/////w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" name="Текст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R5cG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CYAAAAIAAAA/////wAAAAA=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j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cDUAAEgSAABAOAAAAAAAACYAAAAIAAAA/////wAAAAA=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</p:spPr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AAAAACYAAAAIAAAA/////wAAAAA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37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Верх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R5cG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AAAAACYAAAAIAAAA/////w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R5cG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AAAAADAqAADQAgAAAAAAACYAAAAIAAAA/////wAAAAA=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</p:sp>
      <p:sp>
        <p:nvSpPr>
          <p:cNvPr id="4" name="Рисун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AAAAACYAAAAIAAAA/////w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" name="Текст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CYAAAAIAAAA/////wAAAAA=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cDUAAEgSAABAOAAAAAAAACYAAAAIAAAA/////wAAAAA=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</p:spPr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3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AAAAACYAAAAIAAAA/////wAAAAA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Верх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AAAAACYAAAAIAAAA/////w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AAAAADAqAADQAgAAAAAAACYAAAAIAAAA/////wAAAAA=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</p:sp>
      <p:sp>
        <p:nvSpPr>
          <p:cNvPr id="4" name="Рисун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AAAAACYAAAAIAAAA/////w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" name="Текст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CYAAAAIAAAA/////wAAAAA=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cDUAAEgSAABAOAAAAAAAACYAAAAIAAAA/////wAAAAA=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</p:spPr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AAAAACYAAAAIAAAA/////wAAAAA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Верх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AAAAACYAAAAIAAAA/////w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AAAAADAqAADQAgAAAAAAACYAAAAIAAAA/////wAAAAA=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</p:sp>
      <p:sp>
        <p:nvSpPr>
          <p:cNvPr id="4" name="Рисун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AAAAACYAAAAIAAAA/////w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" name="Текст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CYAAAAIAAAA/////wAAAAA=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cDUAAEgSAABAOAAAAAAAACYAAAAIAAAA/////wAAAAA=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</p:spPr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AAAAACYAAAAIAAAA/////wAAAAA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Верх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AAAAACYAAAAIAAAA/////w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AAAAADAqAADQAgAAAAAAACYAAAAIAAAA/////wAAAAA=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</p:sp>
      <p:sp>
        <p:nvSpPr>
          <p:cNvPr id="4" name="Рисун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AAAAACYAAAAIAAAA/////w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" name="Текст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CYAAAAIAAAA/////wAAAAA=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cDUAAEgSAABAOAAAAAAAACYAAAAIAAAA/////wAAAAA=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</p:spPr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AAAAACYAAAAIAAAA/////wAAAAA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Верх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AAAAACYAAAAIAAAA/////w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AAAAADAqAADQAgAAAAAAACYAAAAIAAAA/////wAAAAA=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</p:sp>
      <p:sp>
        <p:nvSpPr>
          <p:cNvPr id="4" name="Рисун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AAAAACYAAAAIAAAA/////w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" name="Текст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CYAAAAIAAAA/////wAAAAA=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cDUAAEgSAABAOAAAAAAAACYAAAAIAAAA/////wAAAAA=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</p:spPr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AAAAACYAAAAIAAAA/////wAAAAA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Верх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AAAAACYAAAAIAAAA/////w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AAAAADAqAADQAgAAAAAAACYAAAAIAAAA/////wAAAAA=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</p:sp>
      <p:sp>
        <p:nvSpPr>
          <p:cNvPr id="4" name="Рисун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AAAAACYAAAAIAAAA/////w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" name="Текст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CYAAAAIAAAA/////wAAAAA=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cDUAAEgSAABAOAAAAAAAACYAAAAIAAAA/////wAAAAA=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</p:spPr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AAAAACYAAAAIAAAA/////wAAAAA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Верх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AAAAACYAAAAIAAAA/////w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AAAAADAqAADQAgAAAAAAACYAAAAIAAAA/////wAAAAA=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</p:sp>
      <p:sp>
        <p:nvSpPr>
          <p:cNvPr id="4" name="Рисун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AAAAACYAAAAIAAAA/////w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" name="Текст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CYAAAAIAAAA/////wAAAAA=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cDUAAEgSAABAOAAAAAAAACYAAAAIAAAA/////wAAAAA=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</p:spPr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AAAAACYAAAAIAAAA/////wAAAAA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Титульный слайд">
    <p:bg>
      <p:bgPr>
        <a:gradFill flip="none" rotWithShape="0">
          <a:gsLst>
            <a:gs pos="0">
              <a:schemeClr val="tx1">
                <a:tint val="37500"/>
              </a:schemeClr>
            </a:gs>
            <a:gs pos="100000">
              <a:schemeClr val="tx1">
                <a:tint val="5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lLtE0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BAAA0wkAAAg0AACcEAAAAAAAACYAAAAIAAAAAYAAAAAAAAA="/>
              </a:ext>
            </a:extLst>
          </p:cNvSpPr>
          <p:nvPr>
            <p:ph type="ctrTitle"/>
          </p:nvPr>
        </p:nvSpPr>
        <p:spPr>
          <a:xfrm>
            <a:off x="685800" y="1597025"/>
            <a:ext cx="7772400" cy="1102995"/>
          </a:xfrm>
        </p:spPr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Подзаголов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oBg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7hEAANAvAAAEGgAAAAAAACYAAAAIAAAAAYAAAAAAAAA="/>
              </a:ext>
            </a:extLst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Щелкните для редактирования основного стиля подзаголовка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IZXIg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VB0AAPAPAAACHw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B508E2C-62E6-0578-A8E8-942DC0A65EC1}" type="datetime1">
              <a:t/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kE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EwAAVB0AAAglAAACHw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FCOx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KAAAVB0AAHA1AAACHw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B50AA30-7EE6-055C-A8E8-8809E4A65EDD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Заголовок и вертикальный текст">
    <p:bg>
      <p:bgPr>
        <a:gradFill flip="none" rotWithShape="0">
          <a:gsLst>
            <a:gs pos="0">
              <a:schemeClr val="tx1">
                <a:tint val="37500"/>
              </a:schemeClr>
            </a:gs>
            <a:gs pos="100000">
              <a:schemeClr val="tx1">
                <a:tint val="5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RAEAAHA1AACKBg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YgcAAHA1AABEHAAAA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VB0AAPAPAAACHw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B50B2A4-EAE6-0544-A8E8-1C11FCA65E49}" type="datetime1">
              <a:t/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EwAAVB0AAAglAAACHw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KAAAVB0AAHA1AAACHw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B50DAE9-A7E6-052C-A8E8-517994A65E04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Вертикальный заголовок и текст">
    <p:bg>
      <p:bgPr>
        <a:gradFill flip="none" rotWithShape="0">
          <a:gsLst>
            <a:gs pos="0">
              <a:schemeClr val="tx1">
                <a:tint val="37500"/>
              </a:schemeClr>
            </a:gs>
            <a:gs pos="100000">
              <a:schemeClr val="tx1">
                <a:tint val="5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KAAARAEAAHA1AABEHAAAAAAAACYAAAAIAAAAgwAAAAAAAAA="/>
              </a:ext>
            </a:extLst>
          </p:cNvSpPr>
          <p:nvPr>
            <p:ph type="title"/>
          </p:nvPr>
        </p:nvSpPr>
        <p:spPr>
          <a:xfrm>
            <a:off x="6629400" y="205740"/>
            <a:ext cx="2057400" cy="438912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RAEAANgnAABEHAAAAAAAACYAAAAIAAAAAwAAAAAAAAA="/>
              </a:ext>
            </a:extLst>
          </p:cNvSpPr>
          <p:nvPr>
            <p:ph idx="1"/>
          </p:nvPr>
        </p:nvSpPr>
        <p:spPr>
          <a:xfrm>
            <a:off x="457200" y="205740"/>
            <a:ext cx="6019800" cy="438912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VB0AAPAPAAACHw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B50D269-27E6-0524-A8E8-D1719CA65E84}" type="datetime1">
              <a:t/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EwAAVB0AAAglAAACHw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KAAAVB0AAHA1AAACHw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B50B80A-44E6-054E-A8E8-B21BF6A65EE7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Заголовок и содержимое">
    <p:bg>
      <p:bgPr>
        <a:gradFill flip="none" rotWithShape="0">
          <a:gsLst>
            <a:gs pos="0">
              <a:schemeClr val="tx1">
                <a:tint val="37500"/>
              </a:schemeClr>
            </a:gs>
            <a:gs pos="100000">
              <a:schemeClr val="tx1">
                <a:tint val="5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EEBQ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RAEAAHA1AACKBg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UAZ0E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YgcAAHA1AABEHAAAA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W/B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VB0AAPAPAAACHw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B50A8DB-95E6-055E-A8E8-630BE6A65E36}" type="datetime1">
              <a:t/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08BQ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EwAAVB0AAAglAAACHw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ZG1k0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KAAAVB0AAHA1AAACHw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B50C212-5CE6-0534-A8E8-AA618CA65EFF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Заголовок раздела">
    <p:bg>
      <p:bgPr>
        <a:gradFill flip="none" rotWithShape="0">
          <a:gsLst>
            <a:gs pos="0">
              <a:schemeClr val="tx1">
                <a:tint val="37500"/>
              </a:schemeClr>
            </a:gs>
            <a:gs pos="100000">
              <a:schemeClr val="tx1">
                <a:tint val="5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UAjAw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yBAAAVRQAAEI0AACdGgAAAAAAACYAAAAIAAAAgYAAAAAAAAA="/>
              </a:ext>
            </a:extLst>
          </p:cNvSpPr>
          <p:nvPr>
            <p:ph type="title"/>
          </p:nvPr>
        </p:nvSpPr>
        <p:spPr>
          <a:xfrm>
            <a:off x="722630" y="3305175"/>
            <a:ext cx="7772400" cy="1021080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yBAAAaA0AAEI0AABVFAAAAAAAACYAAAAIAAAAgYAAAAAAAAA="/>
              </a:ext>
            </a:extLst>
          </p:cNvSpPr>
          <p:nvPr>
            <p:ph idx="1"/>
          </p:nvPr>
        </p:nvSpPr>
        <p:spPr>
          <a:xfrm>
            <a:off x="722630" y="2179320"/>
            <a:ext cx="7772400" cy="112585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gL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VB0AAPAPAAACHw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B50F3DC-92E6-0505-A8E8-6450BDA65E31}" type="datetime1">
              <a:t>{Дата/время}</a:t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p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EwAAVB0AAAglAAACHw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{Нижний колонтитул}</a:t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s/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KAAAVB0AAHA1AAACHw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B50AEE1-AFE6-0558-A8E8-590DE0A65E0C}" type="slidenum">
              <a:t>{Ном.}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Заголовок и два объекта">
    <p:bg>
      <p:bgPr>
        <a:gradFill flip="none" rotWithShape="0">
          <a:gsLst>
            <a:gs pos="0">
              <a:schemeClr val="tx1">
                <a:tint val="37500"/>
              </a:schemeClr>
            </a:gs>
            <a:gs pos="100000">
              <a:schemeClr val="tx1">
                <a:tint val="5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PbGQ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RAEAAHA1AACKBg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2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YgcAAKgbAABEHAAAAAAAACYAAAAIAAAAAYAAAAAAAAA="/>
              </a:ext>
            </a:extLst>
          </p:cNvSpPr>
          <p:nvPr>
            <p:ph sz="half" idx="1"/>
          </p:nvPr>
        </p:nvSpPr>
        <p:spPr>
          <a:xfrm>
            <a:off x="457200" y="1200150"/>
            <a:ext cx="4038600" cy="33947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H//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YHAAAYgcAAHA1AABEHAAAAAAAACYAAAAIAAAAAYAAAAAAAAA="/>
              </a:ext>
            </a:extLst>
          </p:cNvSpPr>
          <p:nvPr>
            <p:ph sz="half" idx="2"/>
          </p:nvPr>
        </p:nvSpPr>
        <p:spPr>
          <a:xfrm>
            <a:off x="4648200" y="1200150"/>
            <a:ext cx="4038600" cy="33947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5" name="ОбластьДатыВремени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H//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VB0AAPAPAAACHw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B50DAE2-ACE6-052C-A8E8-5A7994A65E0F}" type="datetime1">
              <a:t>{Дата/время}</a:t>
            </a:fld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///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EwAAVB0AAAglAAACHw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{Нижний колонтитул}</a:t>
            </a:r>
          </a:p>
        </p:txBody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L//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KAAAVB0AAHA1AAACHw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B50CDB0-FEE6-053B-A8E8-086E83A65E5D}" type="slidenum">
              <a:t>{Ном.}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Сравнение">
    <p:bg>
      <p:bgPr>
        <a:gradFill flip="none" rotWithShape="0">
          <a:gsLst>
            <a:gs pos="0">
              <a:schemeClr val="tx1">
                <a:tint val="37500"/>
              </a:schemeClr>
            </a:gs>
            <a:gs pos="100000">
              <a:schemeClr val="tx1">
                <a:tint val="5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4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RAEAAHA1AACKBg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3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H//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FAcAAKobAAAICgAAAAAAACYAAAAIAAAAgYAAAAAAAAA="/>
              </a:ext>
            </a:extLst>
          </p:cNvSpPr>
          <p:nvPr>
            <p:ph idx="1"/>
          </p:nvPr>
        </p:nvSpPr>
        <p:spPr>
          <a:xfrm>
            <a:off x="457200" y="1150620"/>
            <a:ext cx="4039870" cy="48006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CAoAAKobAABEHAAAAAAAACYAAAAIAAAAAYAAAAAAAAA="/>
              </a:ext>
            </a:extLst>
          </p:cNvSpPr>
          <p:nvPr>
            <p:ph sz="half" idx="2"/>
          </p:nvPr>
        </p:nvSpPr>
        <p:spPr>
          <a:xfrm>
            <a:off x="457200" y="1630680"/>
            <a:ext cx="4039870" cy="29641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5" name="ТекстСлайда2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L//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WHAAAFAcAAHA1AAAICgAAAAAAACYAAAAIAAAAgYAAAAAAAAA="/>
              </a:ext>
            </a:extLst>
          </p:cNvSpPr>
          <p:nvPr>
            <p:ph idx="3"/>
          </p:nvPr>
        </p:nvSpPr>
        <p:spPr>
          <a:xfrm>
            <a:off x="4646930" y="1150620"/>
            <a:ext cx="4039870" cy="48006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6" name="ТекстСлайда4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n//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WHAAACAoAAHA1AABEHAAAAAAAACYAAAAIAAAAAYAAAAAAAAA="/>
              </a:ext>
            </a:extLst>
          </p:cNvSpPr>
          <p:nvPr>
            <p:ph sz="half" idx="4"/>
          </p:nvPr>
        </p:nvSpPr>
        <p:spPr>
          <a:xfrm>
            <a:off x="4646930" y="1630680"/>
            <a:ext cx="4039870" cy="29641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7" name="ОбластьДатыВремени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D//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VB0AAPAPAAACHw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B50AEFE-B0E6-0558-A8E8-460DE0A65E13}" type="datetime1">
              <a:t>{Дата/время}</a:t>
            </a:fld>
          </a:p>
        </p:txBody>
      </p:sp>
      <p:sp>
        <p:nvSpPr>
          <p:cNvPr id="8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X//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EwAAVB0AAAglAAACHw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{Нижний колонтитул}</a:t>
            </a:r>
          </a:p>
        </p:txBody>
      </p:sp>
      <p:sp>
        <p:nvSpPr>
          <p:cNvPr id="9" name="ОбластьНомера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H//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KAAAVB0AAHA1AAACHw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B50C7CE-80E6-0531-A8E8-766489A65E23}" type="slidenum">
              <a:t>{Ном.}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Только заголовок">
    <p:bg>
      <p:bgPr>
        <a:gradFill flip="none" rotWithShape="0">
          <a:gsLst>
            <a:gs pos="0">
              <a:schemeClr val="tx1">
                <a:tint val="37500"/>
              </a:schemeClr>
            </a:gs>
            <a:gs pos="100000">
              <a:schemeClr val="tx1">
                <a:tint val="5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H//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RAEAAHA1AACKBg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n//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VB0AAPAPAAACHw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B50D351-1FE6-0525-A8E8-E9709DA65EBC}" type="datetime1">
              <a:t/>
            </a:fld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H//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EwAAVB0AAAglAAACHw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D//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KAAAVB0AAHA1AAACHw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B50F575-3BE6-0503-A8E8-CD56BBA65E98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Пусто">
    <p:bg>
      <p:bgPr>
        <a:gradFill flip="none" rotWithShape="0">
          <a:gsLst>
            <a:gs pos="0">
              <a:schemeClr val="tx1">
                <a:tint val="37500"/>
              </a:schemeClr>
            </a:gs>
            <a:gs pos="100000">
              <a:schemeClr val="tx1">
                <a:tint val="5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ДатыВремени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8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VB0AAPAPAAACHw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B509D2F-61E6-056B-A8E8-973ED3A65EC2}" type="datetime1">
              <a:t>{Дата/время}</a:t>
            </a:fld>
          </a:p>
        </p:txBody>
      </p:sp>
      <p:sp>
        <p:nvSpPr>
          <p:cNvPr id="3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r//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EwAAVB0AAAglAAACHw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{Нижний колонтитул}</a:t>
            </a:r>
          </a:p>
        </p:txBody>
      </p:sp>
      <p:sp>
        <p:nvSpPr>
          <p:cNvPr id="4" name="ОбластьНомера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KAAAVB0AAHA1AAACHw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B50E8A1-EFE6-051E-A8E8-194BA6A65E4C}" type="slidenum">
              <a:t>{Ном.}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Объект с подписью">
    <p:bg>
      <p:bgPr>
        <a:gradFill flip="none" rotWithShape="0">
          <a:gsLst>
            <a:gs pos="0">
              <a:schemeClr val="tx1">
                <a:tint val="37500"/>
              </a:schemeClr>
            </a:gs>
            <a:gs pos="100000">
              <a:schemeClr val="tx1">
                <a:tint val="5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/cmmE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QgEAAFIVAACfBgAAAAAAACYAAAAIAAAAgYAAAAAAAAA="/>
              </a:ext>
            </a:extLst>
          </p:cNvSpPr>
          <p:nvPr>
            <p:ph type="title"/>
          </p:nvPr>
        </p:nvSpPr>
        <p:spPr>
          <a:xfrm>
            <a:off x="457200" y="204470"/>
            <a:ext cx="3008630" cy="87185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2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+FQAAQgEAAHA1AABEHAAAAAAAACYAAAAIAAAAAYAAAAAAAAA="/>
              </a:ext>
            </a:extLst>
          </p:cNvSpPr>
          <p:nvPr>
            <p:ph idx="1"/>
          </p:nvPr>
        </p:nvSpPr>
        <p:spPr>
          <a:xfrm>
            <a:off x="3575050" y="204470"/>
            <a:ext cx="5111750" cy="43903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kAOg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nwYAAFIVAABEHAAAAAAAACYAAAAIAAAAAYAAAAAAAAA="/>
              </a:ext>
            </a:extLst>
          </p:cNvSpPr>
          <p:nvPr>
            <p:ph sz="half" idx="2"/>
          </p:nvPr>
        </p:nvSpPr>
        <p:spPr>
          <a:xfrm>
            <a:off x="457200" y="1076325"/>
            <a:ext cx="3008630" cy="35185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5" name="ОбластьДатыВремени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QFg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VB0AAPAPAAACHw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B50917E-30E6-0567-A8E8-C632DFA65E93}" type="datetime1">
              <a:t>{Дата/время}</a:t>
            </a:fld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EwAAVB0AAAglAAACHw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{Нижний колонтитул}</a:t>
            </a:r>
          </a:p>
        </p:txBody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IAEw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KAAAVB0AAHA1AAACHw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B50BC74-3AE6-054A-A8E8-CC1FF2A65E99}" type="slidenum">
              <a:t>{Ном.}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Рисунок с подписью">
    <p:bg>
      <p:bgPr>
        <a:gradFill flip="none" rotWithShape="0">
          <a:gsLst>
            <a:gs pos="0">
              <a:schemeClr val="tx1">
                <a:tint val="37500"/>
              </a:schemeClr>
            </a:gs>
            <a:gs pos="100000">
              <a:schemeClr val="tx1">
                <a:tint val="5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UAk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GCwAAJhYAAMYsAADDGAAAAAAAACYAAAAIAAAAgYAAAAAAAAA="/>
              </a:ext>
            </a:extLst>
          </p:cNvSpPr>
          <p:nvPr>
            <p:ph type="title"/>
          </p:nvPr>
        </p:nvSpPr>
        <p:spPr>
          <a:xfrm>
            <a:off x="1791970" y="3600450"/>
            <a:ext cx="5486400" cy="42481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2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GCwAA1AIAAMYsAADQFQAAAAAAACYAAAAIAAAAAYAAAAAAAAA="/>
              </a:ext>
            </a:extLst>
          </p:cNvSpPr>
          <p:nvPr>
            <p:ph idx="1"/>
          </p:nvPr>
        </p:nvSpPr>
        <p:spPr>
          <a:xfrm>
            <a:off x="1791970" y="45974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kAM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GCwAAwxgAAMYsAAB6HAAAAAAAACYAAAAIAAAAAYAAAAAAAAA="/>
              </a:ext>
            </a:extLst>
          </p:cNvSpPr>
          <p:nvPr>
            <p:ph sz="half" idx="2"/>
          </p:nvPr>
        </p:nvSpPr>
        <p:spPr>
          <a:xfrm>
            <a:off x="1791970" y="4025265"/>
            <a:ext cx="5486400" cy="60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5" name="ОбластьДатыВремени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CAS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VB0AAPAPAAACHw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B50E423-6DE6-0512-A8E8-9B47AAA65ECE}" type="datetime1">
              <a:t>{Дата/время}</a:t>
            </a:fld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EwAAVB0AAAglAAACHw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{Нижний колонтитул}</a:t>
            </a:r>
          </a:p>
        </p:txBody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KAAAVB0AAHA1AAACHw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B50A5EA-A4E6-0553-A8E8-5206EBA65E07}" type="slidenum">
              <a:t>{Ном.}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Оформление по умолчанию">
    <p:bg>
      <p:bgPr>
        <a:gradFill flip="none" rotWithShape="0">
          <a:gsLst>
            <a:gs pos="0">
              <a:schemeClr val="tx1">
                <a:tint val="37500"/>
              </a:schemeClr>
            </a:gs>
            <a:gs pos="100000">
              <a:schemeClr val="tx1">
                <a:tint val="5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tAc9Y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RAEAAHA1AACKBgAAAAAAACYAAAAIAAAA//////////8="/>
              </a:ext>
            </a:extLst>
          </p:cNvSpPr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dKUbQ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YgcAAHA1AABEHAAAAAAAACYAAAAIAAAA//////////8="/>
              </a:ext>
            </a:extLst>
          </p:cNvSpPr>
          <p:nvPr>
            <p:ph type="body" idx="1"/>
          </p:nvPr>
        </p:nvSpPr>
        <p:spPr>
          <a:xfrm>
            <a:off x="457200" y="1200150"/>
            <a:ext cx="8229600" cy="3394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UAaUo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VB0AAPAPAAACHwAAA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4767580"/>
            <a:ext cx="2133600" cy="273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0B508CB2-FCE6-057A-A8E8-0A2FC2A65E5F}" type="datetime1">
              <a:t/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aB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EwAAVB0AAAglAAACHwAAA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4767580"/>
            <a:ext cx="2895600" cy="273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  <a:r>
              <a:t/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eXBQ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KAAAVB0AAHA1AAACHwAAA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4767580"/>
            <a:ext cx="2133600" cy="273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0B50AF47-09E6-0559-A8E8-FF0CE1A65EAA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vmlDrawing" Target="../drawings/vmlDrawing11.vml"/><Relationship Id="rId4" Type="http://schemas.openxmlformats.org/officeDocument/2006/relationships/oleObject" Target="../embeddings/oleObject11.bin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vmlDrawing" Target="../drawings/vmlDrawing12.vml"/><Relationship Id="rId4" Type="http://schemas.openxmlformats.org/officeDocument/2006/relationships/oleObject" Target="../embeddings/oleObject12.bin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vmlDrawing" Target="../drawings/vmlDrawing13.vml"/><Relationship Id="rId4" Type="http://schemas.openxmlformats.org/officeDocument/2006/relationships/oleObject" Target="../embeddings/oleObject13.bin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vmlDrawing" Target="../drawings/vmlDrawing14.vml"/><Relationship Id="rId4" Type="http://schemas.openxmlformats.org/officeDocument/2006/relationships/oleObject" Target="../embeddings/oleObject14.bin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vmlDrawing" Target="../drawings/vmlDrawing15.vml"/><Relationship Id="rId4" Type="http://schemas.openxmlformats.org/officeDocument/2006/relationships/oleObject" Target="../embeddings/oleObject15.bin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vmlDrawing" Target="../drawings/vmlDrawing16.vml"/><Relationship Id="rId4" Type="http://schemas.openxmlformats.org/officeDocument/2006/relationships/oleObject" Target="../embeddings/oleObject16.bin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vmlDrawing" Target="../drawings/vmlDrawing17.vml"/><Relationship Id="rId4" Type="http://schemas.openxmlformats.org/officeDocument/2006/relationships/oleObject" Target="../embeddings/oleObject17.bin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vmlDrawing" Target="../drawings/vmlDrawing18.vml"/><Relationship Id="rId4" Type="http://schemas.openxmlformats.org/officeDocument/2006/relationships/oleObject" Target="../embeddings/oleObject18.bin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vmlDrawing" Target="../drawings/vmlDrawing19.vml"/><Relationship Id="rId4" Type="http://schemas.openxmlformats.org/officeDocument/2006/relationships/oleObject" Target="../embeddings/oleObject19.bin"/></Relationships>
</file>

<file path=ppt/slides/_rels/slide2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vmlDrawing" Target="../drawings/vmlDrawing20.vml"/><Relationship Id="rId4" Type="http://schemas.openxmlformats.org/officeDocument/2006/relationships/oleObject" Target="../embeddings/oleObject20.bin"/></Relationships>
</file>

<file path=ppt/slides/_rels/slide2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vmlDrawing" Target="../drawings/vmlDrawing21.vml"/><Relationship Id="rId4" Type="http://schemas.openxmlformats.org/officeDocument/2006/relationships/oleObject" Target="../embeddings/oleObject21.bin"/></Relationships>
</file>

<file path=ppt/slides/_rels/slide2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vmlDrawing" Target="../drawings/vmlDrawing22.vml"/><Relationship Id="rId4" Type="http://schemas.openxmlformats.org/officeDocument/2006/relationships/oleObject" Target="../embeddings/oleObject22.bin"/></Relationships>
</file>

<file path=ppt/slides/_rels/slide2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vmlDrawing" Target="../drawings/vmlDrawing23.vml"/><Relationship Id="rId4" Type="http://schemas.openxmlformats.org/officeDocument/2006/relationships/oleObject" Target="../embeddings/oleObject23.bin"/></Relationships>
</file>

<file path=ppt/slides/_rels/slide2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vmlDrawing" Target="../drawings/vmlDrawing24.vml"/><Relationship Id="rId4" Type="http://schemas.openxmlformats.org/officeDocument/2006/relationships/oleObject" Target="../embeddings/oleObject24.bin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stful-booker.herokuapp.com/apidoc/index.html" TargetMode="External"/></Relationships>
</file>

<file path=ppt/slides/_rels/slide3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vmlDrawing" Target="../drawings/vmlDrawing25.vml"/><Relationship Id="rId4" Type="http://schemas.openxmlformats.org/officeDocument/2006/relationships/oleObject" Target="../embeddings/oleObject25.bin"/></Relationships>
</file>

<file path=ppt/slides/_rels/slide3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vmlDrawing" Target="../drawings/vmlDrawing26.vml"/><Relationship Id="rId4" Type="http://schemas.openxmlformats.org/officeDocument/2006/relationships/oleObject" Target="../embeddings/oleObject26.bin"/></Relationships>
</file>

<file path=ppt/slides/_rels/slide3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vmlDrawing" Target="../drawings/vmlDrawing27.vml"/><Relationship Id="rId4" Type="http://schemas.openxmlformats.org/officeDocument/2006/relationships/oleObject" Target="../embeddings/oleObject27.bin"/></Relationships>
</file>

<file path=ppt/slides/_rels/slide3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vmlDrawing" Target="../drawings/vmlDrawing28.vml"/><Relationship Id="rId4" Type="http://schemas.openxmlformats.org/officeDocument/2006/relationships/oleObject" Target="../embeddings/oleObject28.bin"/></Relationships>
</file>

<file path=ppt/slides/_rels/slide3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vmlDrawing" Target="../drawings/vmlDrawing29.vml"/><Relationship Id="rId4" Type="http://schemas.openxmlformats.org/officeDocument/2006/relationships/oleObject" Target="../embeddings/oleObject29.bin"/></Relationships>
</file>

<file path=ppt/slides/_rels/slide3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vmlDrawing" Target="../drawings/vmlDrawing30.vml"/><Relationship Id="rId4" Type="http://schemas.openxmlformats.org/officeDocument/2006/relationships/oleObject" Target="../embeddings/oleObject30.bin"/></Relationships>
</file>

<file path=ppt/slides/_rels/slide3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gUE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BAAA0wkAAAg0AACcEAAAA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rPr lang="en-gb"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rPr>
              <a:t>Test Result Report</a:t>
            </a:r>
            <a:endParaRPr lang="en-gb">
              <a:effectLst>
                <a:outerShdw dist="63500" dir="36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ПодзаголовокСлайда1"/>
          <p:cNvSpPr>
            <a:spLocks noGrp="1" noChangeArrowheads="1"/>
            <a:extLst>
              <a:ext uri="smNativeData">
                <pr:smNativeData xmlns:pr="smNativeData" val="SMDATA_13_NsTm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YA8Gg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7hEAANAvAAAEGgAAA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  <a:r>
              <a:t>Отчет о результатах тестирования</a:t>
            </a:r>
            <a:r>
              <a:rPr lang="en-gb"/>
              <a:t> api Restful-Booker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NsTm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C7AgAA4gAAAIU1AABjCAAAAAAAACYAAAAIAAAA/XD///////8="/>
              </a:ext>
            </a:extLst>
          </p:cNvSpPr>
          <p:nvPr>
            <p:ph type="title"/>
          </p:nvPr>
        </p:nvSpPr>
        <p:spPr>
          <a:xfrm>
            <a:off x="443865" y="143510"/>
            <a:ext cx="8256270" cy="12198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sz="3600"/>
            </a:pPr>
            <a:r>
              <a:t>Статистика автоматических тестов POSTMAN</a:t>
            </a:r>
          </a:p>
        </p:txBody>
      </p:sp>
      <p:graphicFrame>
        <p:nvGraphicFramePr>
          <p:cNvPr id="3" name="Объект OLE1"/>
          <p:cNvGraphicFramePr>
            <a:extLst>
              <a:ext uri="smNativeData">
                <pr:smNativeData xmlns:pr="smNativeData" val="SMDATA_15_NsTmYx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u+DjBf///wEAAAAAAAAAAAAAAAAAAAAAAAAAAAAAAAAAAAAAAAAAAAAAAAJ/f38AgICAA8zMzADAwP8Af39/AAAAAAAAAAAAAAAAAP///wAAAAAAIQAAABgAAAAUAAAAuwIAAGMIAACFNQAAdR4AAAAAAAAmAAAACAAAAP//////////"/>
              </a:ext>
            </a:extLst>
          </p:cNvGraphicFramePr>
          <p:nvPr/>
        </p:nvGraphicFramePr>
        <p:xfrm>
          <a:off x="443865" y="1363345"/>
          <a:ext cx="8256270" cy="3587750"/>
        </p:xfrm>
        <a:graphic>
          <a:graphicData uri="http://schemas.openxmlformats.org/presentationml/2006/ole">
            <p:oleObj spid="_x0000_s1027" name="Paint.Picture" r:id="rId4" imgW="19050" imgH="19050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NsTm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QAAAAMAAAAEAAAAAAAAAAAAAAAAAAAAAAAAAA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C7AgAA4gAAAIU1AABjCAAAAAAAACYAAAAIAAAA/XD///////8="/>
              </a:ext>
            </a:extLst>
          </p:cNvSpPr>
          <p:nvPr>
            <p:ph type="title"/>
          </p:nvPr>
        </p:nvSpPr>
        <p:spPr>
          <a:xfrm>
            <a:off x="443865" y="143510"/>
            <a:ext cx="8256270" cy="12198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sz="3600"/>
            </a:pPr>
            <a:r>
              <a:t>Статистика автоматических тестов POSTMAN</a:t>
            </a:r>
          </a:p>
        </p:txBody>
      </p:sp>
      <p:graphicFrame>
        <p:nvGraphicFramePr>
          <p:cNvPr id="3" name="Объект OLE1"/>
          <p:cNvGraphicFramePr>
            <a:extLst>
              <a:ext uri="smNativeData">
                <pr:smNativeData xmlns:pr="smNativeData" val="SMDATA_15_NsTmYx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u+DjBf///wEAAAAAAAAAAAAAAAAAAAAAAAAAAAAAAAAAAAAAAAAAAAAAAAJ/f38AgICAA8zMzADAwP8Af39/AAAAAAAAAAAAAAAAAP///wAAAAAAIQAAABgAAAAUAAAAuwIAAGMIAACFNQAAdR4AAAAAAAAmAAAACAAAAP//////////"/>
              </a:ext>
            </a:extLst>
          </p:cNvGraphicFramePr>
          <p:nvPr/>
        </p:nvGraphicFramePr>
        <p:xfrm>
          <a:off x="443865" y="1363345"/>
          <a:ext cx="8256270" cy="3587750"/>
        </p:xfrm>
        <a:graphic>
          <a:graphicData uri="http://schemas.openxmlformats.org/presentationml/2006/ole">
            <p:oleObj spid="_x0000_s1027" name="Paint.Picture" r:id="rId4" imgW="19050" imgH="19050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NsTm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QAAAAMAAAAEAAAAAAAAAAAAAAAAAAAAAAAAAA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C7AgAA4gAAAIU1AABjCAAAAAAAACYAAAAIAAAA/XD///////8="/>
              </a:ext>
            </a:extLst>
          </p:cNvSpPr>
          <p:nvPr>
            <p:ph type="title"/>
          </p:nvPr>
        </p:nvSpPr>
        <p:spPr>
          <a:xfrm>
            <a:off x="443865" y="143510"/>
            <a:ext cx="8256270" cy="12198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sz="3600"/>
            </a:pPr>
            <a:r>
              <a:t>Статистика автоматических тестов POSTMAN</a:t>
            </a:r>
          </a:p>
        </p:txBody>
      </p:sp>
      <p:graphicFrame>
        <p:nvGraphicFramePr>
          <p:cNvPr id="3" name="Объект OLE1"/>
          <p:cNvGraphicFramePr>
            <a:extLst>
              <a:ext uri="smNativeData">
                <pr:smNativeData xmlns:pr="smNativeData" val="SMDATA_15_NsTmYx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u+DjBf///wEAAAAAAAAAAAAAAAAAAAAAAAAAAAAAAAAAAAAAAAAAAAAAAAJ/f38AgICAA8zMzADAwP8Af39/AAAAAAAAAAAAAAAAAP///wAAAAAAIQAAABgAAAAUAAAAuwIAAGMIAACFNQAAdR4AAAAAAAAmAAAACAAAAP//////////"/>
              </a:ext>
            </a:extLst>
          </p:cNvGraphicFramePr>
          <p:nvPr/>
        </p:nvGraphicFramePr>
        <p:xfrm>
          <a:off x="443865" y="1363345"/>
          <a:ext cx="8256270" cy="3587750"/>
        </p:xfrm>
        <a:graphic>
          <a:graphicData uri="http://schemas.openxmlformats.org/presentationml/2006/ole">
            <p:oleObj spid="_x0000_s1027" name="Paint.Picture" r:id="rId4" imgW="19050" imgH="19050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NsTm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C7AgAA4gAAAIU1AABjCAAAAAAAACYAAAAIAAAA/XD///////8="/>
              </a:ext>
            </a:extLst>
          </p:cNvSpPr>
          <p:nvPr>
            <p:ph type="title"/>
          </p:nvPr>
        </p:nvSpPr>
        <p:spPr>
          <a:xfrm>
            <a:off x="443865" y="143510"/>
            <a:ext cx="8256270" cy="12198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sz="3600"/>
            </a:pPr>
            <a:r>
              <a:t>Статистика автоматических тестов POSTMAN</a:t>
            </a:r>
          </a:p>
        </p:txBody>
      </p:sp>
      <p:graphicFrame>
        <p:nvGraphicFramePr>
          <p:cNvPr id="3" name="Объект OLE1"/>
          <p:cNvGraphicFramePr>
            <a:extLst>
              <a:ext uri="smNativeData">
                <pr:smNativeData xmlns:pr="smNativeData" val="SMDATA_15_NsTmYx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u+DjBf///wEAAAAAAAAAAAAAAAAAAAAAAAAAAAAAAAAAAAAAAAAAAAAAAAJ/f38AgICAA8zMzADAwP8Af39/AAAAAAAAAAAAAAAAAP///wAAAAAAIQAAABgAAAAUAAAAuwIAAGMIAACFNQAAdR4AAAAAAAAmAAAACAAAAP//////////"/>
              </a:ext>
            </a:extLst>
          </p:cNvGraphicFramePr>
          <p:nvPr/>
        </p:nvGraphicFramePr>
        <p:xfrm>
          <a:off x="443865" y="1363345"/>
          <a:ext cx="8256270" cy="3587750"/>
        </p:xfrm>
        <a:graphic>
          <a:graphicData uri="http://schemas.openxmlformats.org/presentationml/2006/ole">
            <p:oleObj spid="_x0000_s1027" name="Paint.Picture" r:id="rId4" imgW="19050" imgH="19050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NsTm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EAAAMAAAAEAAAAAAAAAAAAAAAAAAAAAAAAAA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C7AgAA4gAAAIU1AABjCAAAAAAAACYAAAAIAAAA/XD///////8="/>
              </a:ext>
            </a:extLst>
          </p:cNvSpPr>
          <p:nvPr>
            <p:ph type="title"/>
          </p:nvPr>
        </p:nvSpPr>
        <p:spPr>
          <a:xfrm>
            <a:off x="443865" y="143510"/>
            <a:ext cx="8256270" cy="12198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sz="3600"/>
            </a:pPr>
            <a:r>
              <a:t>Статистика автоматических тестов POSTMAN</a:t>
            </a:r>
          </a:p>
        </p:txBody>
      </p:sp>
      <p:graphicFrame>
        <p:nvGraphicFramePr>
          <p:cNvPr id="3" name="Объект OLE1"/>
          <p:cNvGraphicFramePr>
            <a:extLst>
              <a:ext uri="smNativeData">
                <pr:smNativeData xmlns:pr="smNativeData" val="SMDATA_15_NsTmYx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u+DjBf///wEAAAAAAAAAAAAAAAAAAAAAAAAAAAAAAAAAAAAAAAAAAAAAAAJ/f38AgICAA8zMzADAwP8Af39/AAAAAAAAAAAAAAAAAP///wAAAAAAIQAAABgAAAAUAAAAuwIAAGMIAACFNQAAdR4AAAAAAAAmAAAACAAAAP//////////"/>
              </a:ext>
            </a:extLst>
          </p:cNvGraphicFramePr>
          <p:nvPr/>
        </p:nvGraphicFramePr>
        <p:xfrm>
          <a:off x="443865" y="1363345"/>
          <a:ext cx="8256270" cy="3587750"/>
        </p:xfrm>
        <a:graphic>
          <a:graphicData uri="http://schemas.openxmlformats.org/presentationml/2006/ole">
            <p:oleObj spid="_x0000_s1027" name="Paint.Picture" r:id="rId4" imgW="19050" imgH="19050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NsTm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C7AgAA4gAAAIU1AABjCAAAAAAAACYAAAAIAAAA/XD///////8="/>
              </a:ext>
            </a:extLst>
          </p:cNvSpPr>
          <p:nvPr>
            <p:ph type="title"/>
          </p:nvPr>
        </p:nvSpPr>
        <p:spPr>
          <a:xfrm>
            <a:off x="443865" y="143510"/>
            <a:ext cx="8256270" cy="12198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sz="3600"/>
            </a:pPr>
            <a:r>
              <a:t>Статистика автоматических тестов POSTMAN</a:t>
            </a:r>
          </a:p>
        </p:txBody>
      </p:sp>
      <p:graphicFrame>
        <p:nvGraphicFramePr>
          <p:cNvPr id="3" name="Объект OLE1"/>
          <p:cNvGraphicFramePr>
            <a:extLst>
              <a:ext uri="smNativeData">
                <pr:smNativeData xmlns:pr="smNativeData" val="SMDATA_15_NsTmYx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u+DjBf///wEAAAAAAAAAAAAAAAAAAAAAAAAAAAAAAAAAAAAAAAAAAAAAAAJ/f38AgICAA8zMzADAwP8Af39/AAAAAAAAAAAAAAAAAP///wAAAAAAIQAAABgAAAAUAAAAuwIAAIEHAACFNQAAdR4AAAAAAAAmAAAACAAAAP//////////"/>
              </a:ext>
            </a:extLst>
          </p:cNvGraphicFramePr>
          <p:nvPr/>
        </p:nvGraphicFramePr>
        <p:xfrm>
          <a:off x="443865" y="1219835"/>
          <a:ext cx="8256270" cy="3731260"/>
        </p:xfrm>
        <a:graphic>
          <a:graphicData uri="http://schemas.openxmlformats.org/presentationml/2006/ole">
            <p:oleObj spid="_x0000_s1027" name="Paint.Picture" r:id="rId4" imgW="19050" imgH="19050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NsTm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C7AgAA4gAAAIU1AABjCAAAAAAAACYAAAAIAAAA/XD///////8="/>
              </a:ext>
            </a:extLst>
          </p:cNvSpPr>
          <p:nvPr>
            <p:ph type="title"/>
          </p:nvPr>
        </p:nvSpPr>
        <p:spPr>
          <a:xfrm>
            <a:off x="443865" y="143510"/>
            <a:ext cx="8256270" cy="12198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sz="3600"/>
            </a:pPr>
            <a:r>
              <a:t>Статистика автоматических тестов POSTMAN</a:t>
            </a:r>
          </a:p>
        </p:txBody>
      </p:sp>
      <p:graphicFrame>
        <p:nvGraphicFramePr>
          <p:cNvPr id="3" name="Объект OLE1"/>
          <p:cNvGraphicFramePr>
            <a:extLst>
              <a:ext uri="smNativeData">
                <pr:smNativeData xmlns:pr="smNativeData" val="SMDATA_15_NsTmYx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u+DjBf///wEAAAAAAAAAAAAAAAAAAAAAAAAAAAAAAAAAAAAAAAAAAAAAAAJ/f38AgICAA8zMzADAwP8Af39/AAAAAAAAAAAAAAAAAP///wAAAAAAIQAAABgAAAAUAAAAuwIAAGMIAACFNQAAdR4AAAAAAAAmAAAACAAAAP//////////"/>
              </a:ext>
            </a:extLst>
          </p:cNvGraphicFramePr>
          <p:nvPr/>
        </p:nvGraphicFramePr>
        <p:xfrm>
          <a:off x="443865" y="1363345"/>
          <a:ext cx="8256270" cy="3587750"/>
        </p:xfrm>
        <a:graphic>
          <a:graphicData uri="http://schemas.openxmlformats.org/presentationml/2006/ole">
            <p:oleObj spid="_x0000_s1027" name="Paint.Picture" r:id="rId4" imgW="19050" imgH="19050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NsTm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C7AgAA4gAAAIU1AABjCAAAAAAAACYAAAAIAAAA/XD///////8="/>
              </a:ext>
            </a:extLst>
          </p:cNvSpPr>
          <p:nvPr>
            <p:ph type="title"/>
          </p:nvPr>
        </p:nvSpPr>
        <p:spPr>
          <a:xfrm>
            <a:off x="443865" y="143510"/>
            <a:ext cx="8256270" cy="12198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sz="3600"/>
            </a:pPr>
            <a:r>
              <a:t>Статистика автоматических тестов POSTMAN</a:t>
            </a:r>
          </a:p>
        </p:txBody>
      </p:sp>
      <p:graphicFrame>
        <p:nvGraphicFramePr>
          <p:cNvPr id="3" name="Объект OLE1"/>
          <p:cNvGraphicFramePr>
            <a:extLst>
              <a:ext uri="smNativeData">
                <pr:smNativeData xmlns:pr="smNativeData" val="SMDATA_15_NsTmYx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u+DjBf///wEAAAAAAAAAAAAAAAAAAAAAAAAAAAAAAAAAAAAAAAAAAAAAAAJ/f38AgICAA8zMzADAwP8Af39/AAAAAAAAAAAAAAAAAP///wAAAAAAIQAAABgAAAAUAAAAuwIAAGMIAACFNQAAdR4AAAAAAAAmAAAACAAAAP//////////"/>
              </a:ext>
            </a:extLst>
          </p:cNvGraphicFramePr>
          <p:nvPr/>
        </p:nvGraphicFramePr>
        <p:xfrm>
          <a:off x="443865" y="1363345"/>
          <a:ext cx="8256270" cy="3587750"/>
        </p:xfrm>
        <a:graphic>
          <a:graphicData uri="http://schemas.openxmlformats.org/presentationml/2006/ole">
            <p:oleObj spid="_x0000_s1027" name="Paint.Picture" r:id="rId4" imgW="19050" imgH="19050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NsTm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C7AgAA4gAAAIU1AABjCAAAAAAAACYAAAAIAAAA/XD///////8="/>
              </a:ext>
            </a:extLst>
          </p:cNvSpPr>
          <p:nvPr>
            <p:ph type="title"/>
          </p:nvPr>
        </p:nvSpPr>
        <p:spPr>
          <a:xfrm>
            <a:off x="443865" y="143510"/>
            <a:ext cx="8256270" cy="12198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sz="3600"/>
            </a:pPr>
            <a:r>
              <a:t>Статистика автоматических тестов POSTMAN</a:t>
            </a:r>
          </a:p>
        </p:txBody>
      </p:sp>
      <p:graphicFrame>
        <p:nvGraphicFramePr>
          <p:cNvPr id="3" name="Объект OLE1"/>
          <p:cNvGraphicFramePr>
            <a:extLst>
              <a:ext uri="smNativeData">
                <pr:smNativeData xmlns:pr="smNativeData" val="SMDATA_15_NsTmYx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u+DjBf///wEAAAAAAAAAAAAAAAAAAAAAAAAAAAAAAAAAAAAAAAAAAAAAAAJ/f38AgICAA8zMzADAwP8Af39/AAAAAAAAAAAAAAAAAP///wAAAAAAIQAAABgAAAAUAAAAuwIAAGMIAACFNQAAdR4AAAAAAAAmAAAACAAAAP//////////"/>
              </a:ext>
            </a:extLst>
          </p:cNvGraphicFramePr>
          <p:nvPr/>
        </p:nvGraphicFramePr>
        <p:xfrm>
          <a:off x="443865" y="1363345"/>
          <a:ext cx="8256270" cy="3587750"/>
        </p:xfrm>
        <a:graphic>
          <a:graphicData uri="http://schemas.openxmlformats.org/presentationml/2006/ole">
            <p:oleObj spid="_x0000_s1027" name="Paint.Picture" r:id="rId4" imgW="19050" imgH="19050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NsTm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DmLW4MAAAAEAAAAAAAAAAAAAAAAAAAAAAAAAA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C7AgAA4gAAAIU1AABjCAAAAAAAACYAAAAIAAAA/XD///////8="/>
              </a:ext>
            </a:extLst>
          </p:cNvSpPr>
          <p:nvPr>
            <p:ph type="title"/>
          </p:nvPr>
        </p:nvSpPr>
        <p:spPr>
          <a:xfrm>
            <a:off x="443865" y="143510"/>
            <a:ext cx="8256270" cy="12198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sz="3600"/>
            </a:pPr>
            <a:r>
              <a:t>Статистика автоматических тестов POSTMAN</a:t>
            </a:r>
          </a:p>
        </p:txBody>
      </p:sp>
      <p:graphicFrame>
        <p:nvGraphicFramePr>
          <p:cNvPr id="3" name="Объект OLE1"/>
          <p:cNvGraphicFramePr>
            <a:extLst>
              <a:ext uri="smNativeData">
                <pr:smNativeData xmlns:pr="smNativeData" val="SMDATA_15_NsTmYx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BnAGgADAAAABAAAAAAAAAAAAAAAAAAAAAAAAAAHgAAAGgAAAAAAAAAAAAAAAAAAAAAAAAAAAAAABAnAAAQJwAAAAAAAAAAAAAAAAAAAAAAAAAAAAAAAAAAAAAAAAAAAAAUAAAAAAAAAMDA/wAAAAAAZAAAADIAAAAAAAAAZAAAAAAAAAB/f38AAAAAAB8AAABUAAAAu+DjBf///wEAAAAAAAAAAAAAAAAAAAAAAAAAAAAAAAAAAAAAAAAAAAAAAAJ/f38AgICAA8zMzADAwP8Af39/AAAAAAAAAAAAAAAAAP///wAAAAAAIQAAABgAAAAUAAAAuwIAAGMIAACFNQAAdR4AAAAAAAAmAAAACAAAAP//////////"/>
              </a:ext>
            </a:extLst>
          </p:cNvGraphicFramePr>
          <p:nvPr/>
        </p:nvGraphicFramePr>
        <p:xfrm>
          <a:off x="443865" y="1363345"/>
          <a:ext cx="8256270" cy="3587750"/>
        </p:xfrm>
        <a:graphic>
          <a:graphicData uri="http://schemas.openxmlformats.org/presentationml/2006/ole">
            <p:oleObj spid="_x0000_s1027" name="Paint.Picture" r:id="rId4" imgW="19050" imgH="19050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NsTmYxMAAAAlAAAAZAAAAA8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DQAgAARAEAAGk1AACKBgAAEAAAACYAAAAIAAAA/XD///////8="/>
              </a:ext>
            </a:extLst>
          </p:cNvSpPr>
          <p:nvPr>
            <p:ph type="title"/>
          </p:nvPr>
        </p:nvSpPr>
        <p:spPr>
          <a:xfrm>
            <a:off x="457200" y="205740"/>
            <a:ext cx="8225155" cy="85725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algn="l"/>
            <a:r>
              <a:t>1. Testing Team</a:t>
            </a:r>
          </a:p>
        </p:txBody>
      </p:sp>
      <p:graphicFrame>
        <p:nvGraphicFramePr>
          <p:cNvPr id="3" name="Таблица1"/>
          <p:cNvGraphicFramePr>
            <a:graphicFrameLocks noGrp="1"/>
          </p:cNvGraphicFramePr>
          <p:nvPr/>
        </p:nvGraphicFramePr>
        <p:xfrm>
          <a:off x="358775" y="1363345"/>
          <a:ext cx="8323580" cy="201993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18080"/>
                <a:gridCol w="3048000"/>
                <a:gridCol w="2857500"/>
              </a:tblGrid>
              <a:tr h="1009650">
                <a:tc>
                  <a:txBody>
                    <a:bodyPr vert="horz" wrap="square" numCol="1"/>
                    <a:lstStyle/>
                    <a:p>
                      <a:pPr marL="0" marR="0" indent="0" algn="r" defTabSz="44958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  <a:tabLst/>
                        <a:defRPr sz="2000">
                          <a:solidFill>
                            <a:schemeClr val="tx2"/>
                          </a:solidFill>
                        </a:defRPr>
                      </a:pPr>
                      <a:r>
                        <a:t>ФИО</a:t>
                      </a:r>
                    </a:p>
                  </a:txBody>
                  <a:tcPr marL="90170" marR="90170" marT="45085" marB="45085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r" defTabSz="44958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  <a:tabLst/>
                        <a:defRPr sz="2000">
                          <a:solidFill>
                            <a:schemeClr val="tx2"/>
                          </a:solidFill>
                        </a:defRPr>
                      </a:pPr>
                      <a:r>
                        <a:t>Должность на проекте</a:t>
                      </a:r>
                    </a:p>
                  </a:txBody>
                  <a:tcPr marL="90170" marR="90170" marT="45085" marB="45085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r" defTabSz="44958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  <a:tabLst/>
                        <a:defRPr sz="2000">
                          <a:solidFill>
                            <a:schemeClr val="tx2"/>
                          </a:solidFill>
                        </a:defRPr>
                      </a:pPr>
                      <a:r>
                        <a:t>Роль в подотчетный период</a:t>
                      </a:r>
                    </a:p>
                  </a:txBody>
                  <a:tcPr marL="90170" marR="90170" marT="45085" marB="45085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6067894" type="min" val="1009650"/>
                  </a:ext>
                </a:extLst>
              </a:tr>
              <a:tr h="1010285">
                <a:tc>
                  <a:txBody>
                    <a:bodyPr vert="horz" wrap="square" numCol="1"/>
                    <a:lstStyle/>
                    <a:p>
                      <a:pPr marL="914400" marR="0" indent="0" algn="r" defTabSz="44958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None/>
                        <a:tabLst/>
                        <a:defRPr sz="1600" b="1">
                          <a:solidFill>
                            <a:srgbClr val="3F3F3F"/>
                          </a:solidFill>
                          <a:latin typeface="Segoe UI" pitchFamily="2" charset="-52"/>
                          <a:ea typeface="SimSun" pitchFamily="0" charset="0"/>
                          <a:cs typeface="Times New Roman" pitchFamily="1" charset="-52"/>
                        </a:defRPr>
                      </a:pPr>
                      <a:r>
                        <a:t>Тупицын М.В.</a:t>
                      </a:r>
                    </a:p>
                  </a:txBody>
                  <a:tcPr marL="90170" marR="90170" marT="45085" marB="45085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914400" marR="0" indent="0" algn="r" defTabSz="44958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None/>
                        <a:tabLst/>
                        <a:defRPr b="1">
                          <a:solidFill>
                            <a:srgbClr val="3F3F3F"/>
                          </a:solidFill>
                        </a:defRPr>
                      </a:pPr>
                      <a:r>
                        <a:rPr sz="2000">
                          <a:latin typeface="Segoe UI" pitchFamily="2" charset="-52"/>
                          <a:ea typeface="SimSun" pitchFamily="0" charset="0"/>
                          <a:cs typeface="Times New Roman" pitchFamily="1" charset="-52"/>
                        </a:rPr>
                        <a:t>Тестировщик</a:t>
                      </a:r>
                      <a:endParaRPr sz="2000">
                        <a:latin typeface="Segoe UI" pitchFamily="2" charset="-52"/>
                        <a:ea typeface="SimSun" pitchFamily="0" charset="0"/>
                        <a:cs typeface="Times New Roman" pitchFamily="1" charset="-52"/>
                      </a:endParaRPr>
                    </a:p>
                  </a:txBody>
                  <a:tcPr marL="90170" marR="90170" marT="45085" marB="45085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914400" marR="0" indent="0" algn="r" defTabSz="44958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None/>
                        <a:tabLst/>
                        <a:defRPr sz="1600" b="1">
                          <a:solidFill>
                            <a:srgbClr val="3F3F3F"/>
                          </a:solidFill>
                          <a:latin typeface="Segoe UI" pitchFamily="2" charset="-52"/>
                          <a:ea typeface="SimSun" pitchFamily="0" charset="0"/>
                          <a:cs typeface="Times New Roman" pitchFamily="1" charset="-52"/>
                        </a:defRPr>
                      </a:pPr>
                      <a:r>
                        <a:t>Функциональное тестирование</a:t>
                      </a:r>
                    </a:p>
                  </a:txBody>
                  <a:tcPr marL="90170" marR="90170" marT="45085" marB="45085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smNativeData">
                    <pr:rowheight xmlns="" xmlns:pr="smNativeData" dt="1676067894" type="min" val="101028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NsTm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C7AgAA4gAAAIU1AABjCAAAAAAAACYAAAAIAAAA/XD///////8="/>
              </a:ext>
            </a:extLst>
          </p:cNvSpPr>
          <p:nvPr>
            <p:ph type="title"/>
          </p:nvPr>
        </p:nvSpPr>
        <p:spPr>
          <a:xfrm>
            <a:off x="443865" y="143510"/>
            <a:ext cx="8256270" cy="12198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sz="3600"/>
            </a:pPr>
            <a:r>
              <a:t>Статистика автоматических тестов POSTMAN</a:t>
            </a:r>
          </a:p>
        </p:txBody>
      </p:sp>
      <p:graphicFrame>
        <p:nvGraphicFramePr>
          <p:cNvPr id="3" name="Объект OLE1"/>
          <p:cNvGraphicFramePr>
            <a:extLst>
              <a:ext uri="smNativeData">
                <pr:smNativeData xmlns:pr="smNativeData" val="SMDATA_15_NsTmYx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BnAGgADAAAABAAAAAAAAAAAAAAAAAAAAAAAAAAHgAAAGgAAAAAAAAAAAAAAAAAAAAAAAAAAAAAABAnAAAQJwAAAAAAAAAAAAAAAAAAAAAAAAAAAAAAAAAAAAAAAAAAAAAUAAAAAAAAAMDA/wAAAAAAZAAAADIAAAAAAAAAZAAAAAAAAAB/f38AAAAAAB8AAABUAAAAu+DjBf///wEAAAAAAAAAAAAAAAAAAAAAAAAAAAAAAAAAAAAAAAAAAAAAAAJ/f38AgICAA8zMzADAwP8Af39/AAAAAAAAAAAAAAAAAP///wAAAAAAIQAAABgAAAAUAAAAuwIAAGMIAACFNQAAdR4AAAAAAAAmAAAACAAAAP//////////"/>
              </a:ext>
            </a:extLst>
          </p:cNvGraphicFramePr>
          <p:nvPr/>
        </p:nvGraphicFramePr>
        <p:xfrm>
          <a:off x="443865" y="1363345"/>
          <a:ext cx="8256270" cy="3587750"/>
        </p:xfrm>
        <a:graphic>
          <a:graphicData uri="http://schemas.openxmlformats.org/presentationml/2006/ole">
            <p:oleObj spid="_x0000_s1027" name="Paint.Picture" r:id="rId4" imgW="19050" imgH="19050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NsTm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C7AgAA4gAAAIU1AABjCAAAAAAAACYAAAAIAAAA/XD///////8="/>
              </a:ext>
            </a:extLst>
          </p:cNvSpPr>
          <p:nvPr>
            <p:ph type="title"/>
          </p:nvPr>
        </p:nvSpPr>
        <p:spPr>
          <a:xfrm>
            <a:off x="443865" y="143510"/>
            <a:ext cx="8256270" cy="12198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sz="3600"/>
            </a:pPr>
            <a:r>
              <a:t>Статистика автоматических тестов POSTMAN</a:t>
            </a:r>
          </a:p>
        </p:txBody>
      </p:sp>
      <p:graphicFrame>
        <p:nvGraphicFramePr>
          <p:cNvPr id="3" name="Объект OLE1"/>
          <p:cNvGraphicFramePr>
            <a:extLst>
              <a:ext uri="smNativeData">
                <pr:smNativeData xmlns:pr="smNativeData" val="SMDATA_15_NsTmYx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u+DjBf///wEAAAAAAAAAAAAAAAAAAAAAAAAAAAAAAAAAAAAAAAAAAAAAAAJ/f38AgICAA8zMzADAwP8Af39/AAAAAAAAAAAAAAAAAP///wAAAAAAIQAAABgAAAAUAAAAuwIAAGMIAACFNQAAdR4AAAAAAAAmAAAACAAAAP//////////"/>
              </a:ext>
            </a:extLst>
          </p:cNvGraphicFramePr>
          <p:nvPr/>
        </p:nvGraphicFramePr>
        <p:xfrm>
          <a:off x="443865" y="1363345"/>
          <a:ext cx="8256270" cy="3587750"/>
        </p:xfrm>
        <a:graphic>
          <a:graphicData uri="http://schemas.openxmlformats.org/presentationml/2006/ole">
            <p:oleObj spid="_x0000_s1027" name="Paint.Picture" r:id="rId4" imgW="19050" imgH="19050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NsTm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C7AgAA4gAAAIU1AABjCAAAAAAAACYAAAAIAAAA/XD///////8="/>
              </a:ext>
            </a:extLst>
          </p:cNvSpPr>
          <p:nvPr>
            <p:ph type="title"/>
          </p:nvPr>
        </p:nvSpPr>
        <p:spPr>
          <a:xfrm>
            <a:off x="443865" y="143510"/>
            <a:ext cx="8256270" cy="12198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sz="3600"/>
            </a:pPr>
            <a:r>
              <a:t>Статистика автоматических тестов POSTMAN</a:t>
            </a:r>
          </a:p>
        </p:txBody>
      </p:sp>
      <p:graphicFrame>
        <p:nvGraphicFramePr>
          <p:cNvPr id="3" name="Объект OLE1"/>
          <p:cNvGraphicFramePr>
            <a:extLst>
              <a:ext uri="smNativeData">
                <pr:smNativeData xmlns:pr="smNativeData" val="SMDATA_15_NsTmYx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u+DjBf///wEAAAAAAAAAAAAAAAAAAAAAAAAAAAAAAAAAAAAAAAAAAAAAAAJ/f38AgICAA8zMzADAwP8Af39/AAAAAAAAAAAAAAAAAP///wAAAAAAIQAAABgAAAAUAAAAuwIAAGMIAACFNQAAdR4AAAAAAAAmAAAACAAAAP//////////"/>
              </a:ext>
            </a:extLst>
          </p:cNvGraphicFramePr>
          <p:nvPr/>
        </p:nvGraphicFramePr>
        <p:xfrm>
          <a:off x="443865" y="1363345"/>
          <a:ext cx="8256270" cy="3587750"/>
        </p:xfrm>
        <a:graphic>
          <a:graphicData uri="http://schemas.openxmlformats.org/presentationml/2006/ole">
            <p:oleObj spid="_x0000_s1027" name="Paint.Picture" r:id="rId4" imgW="19050" imgH="19050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NsTm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C7AgAA4gAAAIU1AABjCAAAAAAAACYAAAAIAAAA/XD///////8="/>
              </a:ext>
            </a:extLst>
          </p:cNvSpPr>
          <p:nvPr>
            <p:ph type="title"/>
          </p:nvPr>
        </p:nvSpPr>
        <p:spPr>
          <a:xfrm>
            <a:off x="443865" y="143510"/>
            <a:ext cx="8256270" cy="12198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sz="3600"/>
            </a:pPr>
            <a:r>
              <a:t>Статистика автоматических тестов POSTMAN</a:t>
            </a:r>
          </a:p>
        </p:txBody>
      </p:sp>
      <p:graphicFrame>
        <p:nvGraphicFramePr>
          <p:cNvPr id="3" name="Объект OLE1"/>
          <p:cNvGraphicFramePr>
            <a:extLst>
              <a:ext uri="smNativeData">
                <pr:smNativeData xmlns:pr="smNativeData" val="SMDATA_15_NsTmYx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u+DjBf///wEAAAAAAAAAAAAAAAAAAAAAAAAAAAAAAAAAAAAAAAAAAAAAAAJ/f38AgICAA8zMzADAwP8Af39/AAAAAAAAAAAAAAAAAP///wAAAAAAIQAAABgAAAAUAAAAuwIAAGMIAACFNQAAdR4AAAAAAAAmAAAACAAAAP//////////"/>
              </a:ext>
            </a:extLst>
          </p:cNvGraphicFramePr>
          <p:nvPr/>
        </p:nvGraphicFramePr>
        <p:xfrm>
          <a:off x="443865" y="1363345"/>
          <a:ext cx="8256270" cy="3587750"/>
        </p:xfrm>
        <a:graphic>
          <a:graphicData uri="http://schemas.openxmlformats.org/presentationml/2006/ole">
            <p:oleObj spid="_x0000_s1027" name="Paint.Picture" r:id="rId4" imgW="19050" imgH="19050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NsTm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C7AgAA4gAAAIU1AABjCAAAAAAAACYAAAAIAAAA/XD///////8="/>
              </a:ext>
            </a:extLst>
          </p:cNvSpPr>
          <p:nvPr>
            <p:ph type="title"/>
          </p:nvPr>
        </p:nvSpPr>
        <p:spPr>
          <a:xfrm>
            <a:off x="443865" y="143510"/>
            <a:ext cx="8256270" cy="12198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sz="3600"/>
            </a:pPr>
            <a:r>
              <a:t>Статистика автоматических тестов POSTMAN</a:t>
            </a:r>
          </a:p>
        </p:txBody>
      </p:sp>
      <p:graphicFrame>
        <p:nvGraphicFramePr>
          <p:cNvPr id="3" name="Объект OLE1"/>
          <p:cNvGraphicFramePr>
            <a:extLst>
              <a:ext uri="smNativeData">
                <pr:smNativeData xmlns:pr="smNativeData" val="SMDATA_15_NsTmYx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u+DjBf///wEAAAAAAAAAAAAAAAAAAAAAAAAAAAAAAAAAAAAAAAAAAAAAAAJ/f38AgICAA8zMzADAwP8Af39/AAAAAAAAAAAAAAAAAP///wAAAAAAIQAAABgAAAAUAAAAuwIAAGMIAACFNQAAdR4AAAAAAAAmAAAACAAAAP//////////"/>
              </a:ext>
            </a:extLst>
          </p:cNvGraphicFramePr>
          <p:nvPr/>
        </p:nvGraphicFramePr>
        <p:xfrm>
          <a:off x="443865" y="1363345"/>
          <a:ext cx="8256270" cy="3587750"/>
        </p:xfrm>
        <a:graphic>
          <a:graphicData uri="http://schemas.openxmlformats.org/presentationml/2006/ole">
            <p:oleObj spid="_x0000_s1027" name="Paint.Picture" r:id="rId4" imgW="19050" imgH="19050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NsTm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C7AgAA4gAAAIU1AABjCAAAAAAAACYAAAAIAAAA/XD///////8="/>
              </a:ext>
            </a:extLst>
          </p:cNvSpPr>
          <p:nvPr>
            <p:ph type="title"/>
          </p:nvPr>
        </p:nvSpPr>
        <p:spPr>
          <a:xfrm>
            <a:off x="443865" y="143510"/>
            <a:ext cx="8256270" cy="12198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sz="3600"/>
            </a:pPr>
            <a:r>
              <a:t>Статистика автоматических тестов POSTMAN</a:t>
            </a:r>
          </a:p>
        </p:txBody>
      </p:sp>
      <p:graphicFrame>
        <p:nvGraphicFramePr>
          <p:cNvPr id="3" name="Объект OLE1"/>
          <p:cNvGraphicFramePr>
            <a:extLst>
              <a:ext uri="smNativeData">
                <pr:smNativeData xmlns:pr="smNativeData" val="SMDATA_15_NsTmYx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u+DjBf///wEAAAAAAAAAAAAAAAAAAAAAAAAAAAAAAAAAAAAAAAAAAAAAAAJ/f38AgICAA8zMzADAwP8Af39/AAAAAAAAAAAAAAAAAP///wAAAAAAIQAAABgAAAAUAAAAuwIAAGMIAACFNQAAdR4AAAAAAAAmAAAACAAAAP//////////"/>
              </a:ext>
            </a:extLst>
          </p:cNvGraphicFramePr>
          <p:nvPr/>
        </p:nvGraphicFramePr>
        <p:xfrm>
          <a:off x="443865" y="1363345"/>
          <a:ext cx="8256270" cy="3587750"/>
        </p:xfrm>
        <a:graphic>
          <a:graphicData uri="http://schemas.openxmlformats.org/presentationml/2006/ole">
            <p:oleObj spid="_x0000_s1027" name="Paint.Picture" r:id="rId4" imgW="19050" imgH="19050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NsTm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C7AgAANQIAAIU1AABjCAAAAAAAACYAAAAIAAAA/XD///////8="/>
              </a:ext>
            </a:extLst>
          </p:cNvSpPr>
          <p:nvPr>
            <p:ph type="title"/>
          </p:nvPr>
        </p:nvSpPr>
        <p:spPr>
          <a:xfrm>
            <a:off x="443865" y="358775"/>
            <a:ext cx="8256270" cy="100457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algn="l"/>
            <a:r>
              <a:t>3. Summary</a:t>
            </a:r>
          </a:p>
        </p:txBody>
      </p:sp>
      <p:sp>
        <p:nvSpPr>
          <p:cNvPr id="3" name="Прямоугольник1"/>
          <p:cNvSpPr>
            <a:extLst>
              <a:ext uri="smNativeData">
                <pr:smNativeData xmlns:pr="smNativeData" val="SMDATA_13_NsTmYx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H9/fwCAgIADzMzMAMDA/wB/f38AAAAAAAAAAAAAAAAAAAAAAAAAAAAhAAAAGAAAABQAAAC7AgAAYwgAAIU1AAB1HgAAAAAAACYAAAAIAAAA//////////8="/>
              </a:ext>
            </a:extLst>
          </p:cNvSpPr>
          <p:nvPr/>
        </p:nvSpPr>
        <p:spPr>
          <a:xfrm>
            <a:off x="443865" y="1363345"/>
            <a:ext cx="8256270" cy="35877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just">
              <a:buNone/>
            </a:pPr>
            <a:r>
              <a:rPr lang="ru-ru" sz="1900" b="1" u="sng">
                <a:latin typeface="Segoe UI" pitchFamily="2" charset="-52"/>
                <a:ea typeface="SimSun" pitchFamily="0" charset="0"/>
                <a:cs typeface="Segoe UI" pitchFamily="2" charset="-52"/>
              </a:rPr>
              <a:t>Баги</a:t>
            </a:r>
            <a:r>
              <a:rPr lang="en-gb" sz="1900" b="1" u="sng">
                <a:latin typeface="Segoe UI" pitchFamily="2" charset="-52"/>
                <a:ea typeface="SimSun" pitchFamily="0" charset="0"/>
                <a:cs typeface="Segoe UI" pitchFamily="2" charset="-52"/>
              </a:rPr>
              <a:t>:</a:t>
            </a:r>
            <a:endParaRPr lang="en-gb" sz="1900" b="1" u="sng">
              <a:latin typeface="Segoe UI" pitchFamily="2" charset="-52"/>
              <a:ea typeface="SimSun" pitchFamily="0" charset="0"/>
              <a:cs typeface="Segoe UI" pitchFamily="2" charset="-52"/>
            </a:endParaRPr>
          </a:p>
          <a:p>
            <a:pPr marL="0" indent="0" algn="just">
              <a:buNone/>
            </a:pPr>
            <a:r>
              <a:rPr lang="ru-ru" sz="1900">
                <a:latin typeface="Segoe UI" pitchFamily="2" charset="-52"/>
                <a:ea typeface="SimSun" pitchFamily="0" charset="0"/>
                <a:cs typeface="Segoe UI" pitchFamily="2" charset="-52"/>
              </a:rPr>
              <a:t>Обнаружено: </a:t>
            </a:r>
            <a:r>
              <a:rPr lang="en-gb" sz="1900">
                <a:latin typeface="Segoe UI" pitchFamily="2" charset="-52"/>
                <a:ea typeface="SimSun" pitchFamily="0" charset="0"/>
                <a:cs typeface="Segoe UI" pitchFamily="2" charset="-52"/>
              </a:rPr>
              <a:t>24</a:t>
            </a:r>
            <a:r>
              <a:rPr lang="ru-ru" sz="1900">
                <a:latin typeface="Segoe UI" pitchFamily="2" charset="-52"/>
                <a:ea typeface="SimSun" pitchFamily="0" charset="0"/>
                <a:cs typeface="Segoe UI" pitchFamily="2" charset="-52"/>
              </a:rPr>
              <a:t> багов (из них серьезные – 4, что составляет </a:t>
            </a:r>
            <a:r>
              <a:rPr lang="en-gb" sz="1900">
                <a:latin typeface="Segoe UI" pitchFamily="2" charset="-52"/>
                <a:ea typeface="SimSun" pitchFamily="0" charset="0"/>
                <a:cs typeface="Segoe UI" pitchFamily="2" charset="-52"/>
              </a:rPr>
              <a:t>16</a:t>
            </a:r>
            <a:r>
              <a:rPr lang="ru-ru" sz="1900">
                <a:latin typeface="Segoe UI" pitchFamily="2" charset="-52"/>
                <a:ea typeface="SimSun" pitchFamily="0" charset="0"/>
                <a:cs typeface="Segoe UI" pitchFamily="2" charset="-52"/>
              </a:rPr>
              <a:t>% от общего количества багов.</a:t>
            </a:r>
            <a:endParaRPr lang="ru-ru" sz="1900">
              <a:latin typeface="Segoe UI" pitchFamily="2" charset="-52"/>
              <a:ea typeface="SimSun" pitchFamily="0" charset="0"/>
              <a:cs typeface="Segoe UI" pitchFamily="2" charset="-52"/>
            </a:endParaRPr>
          </a:p>
          <a:p>
            <a:pPr marL="0" indent="0" algn="just">
              <a:buNone/>
            </a:pPr>
            <a:r>
              <a:rPr lang="ru-ru" sz="1900">
                <a:latin typeface="Segoe UI" pitchFamily="2" charset="-52"/>
                <a:ea typeface="SimSun" pitchFamily="0" charset="0"/>
                <a:cs typeface="Segoe UI" pitchFamily="2" charset="-52"/>
              </a:rPr>
              <a:t>Серьезные дефекты:</a:t>
            </a:r>
            <a:endParaRPr lang="ru-ru" sz="1900">
              <a:latin typeface="Segoe UI" pitchFamily="2" charset="-52"/>
              <a:ea typeface="SimSun" pitchFamily="0" charset="0"/>
              <a:cs typeface="Segoe UI" pitchFamily="2" charset="-52"/>
            </a:endParaRPr>
          </a:p>
          <a:p>
            <a:pPr marL="0" indent="0" algn="just">
              <a:buNone/>
            </a:pPr>
            <a:r>
              <a:rPr lang="ru-ru" sz="1900">
                <a:latin typeface="Segoe UI" pitchFamily="2" charset="-52"/>
                <a:ea typeface="SimSun" pitchFamily="0" charset="0"/>
                <a:cs typeface="Segoe UI" pitchFamily="2" charset="-52"/>
              </a:rPr>
              <a:t>-невозможность получить ответ при запросе бронирований, применяя фильтр  поиска по дате.</a:t>
            </a:r>
            <a:endParaRPr lang="ru-ru" sz="1900">
              <a:latin typeface="Segoe UI" pitchFamily="2" charset="-52"/>
              <a:ea typeface="SimSun" pitchFamily="0" charset="0"/>
              <a:cs typeface="Segoe UI" pitchFamily="2" charset="-52"/>
            </a:endParaRPr>
          </a:p>
          <a:p>
            <a:pPr marL="0" indent="0" algn="just">
              <a:buNone/>
              <a:defRPr lang="ru-ru" sz="1900">
                <a:latin typeface="Segoe UI" pitchFamily="2" charset="-52"/>
                <a:ea typeface="SimSun" pitchFamily="0" charset="0"/>
                <a:cs typeface="Segoe UI" pitchFamily="2" charset="-52"/>
              </a:defRPr>
            </a:pPr>
            <a:r>
              <a:t>-возможность вносить отрицательное значение «totalprice»</a:t>
            </a:r>
          </a:p>
          <a:p>
            <a:pPr marL="0" indent="0" algn="just">
              <a:buNone/>
              <a:defRPr lang="ru-ru" sz="1900">
                <a:latin typeface="Segoe UI" pitchFamily="2" charset="-52"/>
                <a:ea typeface="SimSun" pitchFamily="0" charset="0"/>
                <a:cs typeface="Segoe UI" pitchFamily="2" charset="-52"/>
              </a:defRPr>
            </a:pPr>
            <a:r>
              <a:t>-возможность поставить дату «checkin» &gt; «checkout»</a:t>
            </a:r>
          </a:p>
          <a:p>
            <a:pPr marL="0" indent="0" algn="just">
              <a:buNone/>
              <a:defRPr lang="ru-ru" sz="1900">
                <a:latin typeface="Segoe UI" pitchFamily="2" charset="-52"/>
                <a:ea typeface="SimSun" pitchFamily="0" charset="0"/>
                <a:cs typeface="Segoe UI" pitchFamily="2" charset="-52"/>
              </a:defRPr>
            </a:pPr>
            <a:r>
              <a:t>-возможность поставить в «firstname» , «lastname» значение равное «null» </a:t>
            </a:r>
          </a:p>
          <a:p>
            <a:pPr marL="0" indent="0" algn="just">
              <a:buNone/>
            </a:pPr>
            <a:r>
              <a:rPr lang="ru-ru" sz="1900">
                <a:latin typeface="Segoe UI" pitchFamily="2" charset="-52"/>
                <a:ea typeface="SimSun" pitchFamily="0" charset="0"/>
                <a:cs typeface="Segoe UI" pitchFamily="2" charset="-52"/>
              </a:rPr>
              <a:t> Данные дефекты рекомендуется исправить в первую очередь.</a:t>
            </a:r>
            <a:endParaRPr lang="ru-ru" sz="1900">
              <a:latin typeface="Segoe UI" pitchFamily="2" charset="-52"/>
              <a:ea typeface="SimSun" pitchFamily="0" charset="0"/>
              <a:cs typeface="Segoe UI" pitchFamily="2" charset="-52"/>
            </a:endParaRPr>
          </a:p>
          <a:p>
            <a:pPr marL="0" indent="0" algn="just">
              <a:buNone/>
            </a:pPr>
            <a:endParaRPr sz="1900">
              <a:latin typeface="Segoe UI" pitchFamily="2" charset="-52"/>
              <a:ea typeface="SimSun" pitchFamily="0" charset="0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NsTm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IAAAAMAAAAEAAAAAAAAAAAAAAAAAAAAAAAAAA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C7AgAANAIAAIU1AAC2CQAAAAAAACYAAAAIAAAA/XD///////8="/>
              </a:ext>
            </a:extLst>
          </p:cNvSpPr>
          <p:nvPr>
            <p:ph type="title"/>
          </p:nvPr>
        </p:nvSpPr>
        <p:spPr>
          <a:xfrm>
            <a:off x="443865" y="358140"/>
            <a:ext cx="8256270" cy="122047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sz="3600"/>
            </a:pPr>
            <a:r>
              <a:t>Результаты проведения нагрузочного тестирования</a:t>
            </a:r>
          </a:p>
        </p:txBody>
      </p:sp>
      <p:sp>
        <p:nvSpPr>
          <p:cNvPr id="3" name="Прямоугольник1"/>
          <p:cNvSpPr>
            <a:extLst>
              <a:ext uri="smNativeData">
                <pr:smNativeData xmlns:pr="smNativeData" val="SMDATA_13_NsTmYx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CAAAMAAAAEAAAAAAAAAAAAAAAAAAAAAAAAAAeAAAAaAAAAAAAAAAAAAAAAAAAAAAAAAAAAAAAECcAABAnAAAAAAAAAAAAAAAAAAAAAAAAAAAAAAAAAAAAAAAAAAAAABQAAAAAAAAAwMD/AAAAAABkAAAAMgAAAAAAAABkAAAAAAAAAH9/fwAKAAAAHwAAAFQAAAC74OMF////AQAAAAAAAAAAAAAAAAAAAAAAAAAAAAAAAAAAAAAAAAAAAAAAAH9/fwCAgIADzMzMAMDA/wB/f38AAAAAAAAAAAAAAAAAAAAAAAAAAAAhAAAAGAAAABQAAAC7AgAAtgkAAIU1AAB1HgAAAAAAACYAAAAIAAAA//////////8="/>
              </a:ext>
            </a:extLst>
          </p:cNvSpPr>
          <p:nvPr/>
        </p:nvSpPr>
        <p:spPr>
          <a:xfrm>
            <a:off x="443865" y="1578610"/>
            <a:ext cx="8256270" cy="33724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just">
              <a:buNone/>
              <a:defRPr sz="1900">
                <a:latin typeface="Segoe UI" pitchFamily="2" charset="-52"/>
                <a:ea typeface="SimSun" pitchFamily="0" charset="0"/>
                <a:cs typeface="Times New Roman" pitchFamily="1" charset="-52"/>
              </a:defRPr>
            </a:pPr>
          </a:p>
        </p:txBody>
      </p:sp>
      <p:graphicFrame>
        <p:nvGraphicFramePr>
          <p:cNvPr id="4" name="Объект OLE1"/>
          <p:cNvGraphicFramePr>
            <a:extLst>
              <a:ext uri="smNativeData">
                <pr:smNativeData xmlns:pr="smNativeData" val="SMDATA_15_NsTmYx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IAAAD3+/c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u+DjBf///wEAAAAAAAAAAAAAAAAAAAAAAAAAAAAAAAAAAAAAAAAAAAAAAAJ/f38AgICAA8zMzADAwP8Af39/AAAAAAAAAAAAAAAAAP///wD3+/cAIQAAABgAAAAUAAAAuwIAALYJAACMNQAAeh4AAAAAAAAmAAAACAAAAP//////////"/>
              </a:ext>
            </a:extLst>
          </p:cNvGraphicFramePr>
          <p:nvPr/>
        </p:nvGraphicFramePr>
        <p:xfrm>
          <a:off x="443865" y="1578610"/>
          <a:ext cx="8260715" cy="3375660"/>
        </p:xfrm>
        <a:graphic>
          <a:graphicData uri="http://schemas.openxmlformats.org/presentationml/2006/ole">
            <p:oleObj spid="_x0000_s1028" name="Paint.Picture" r:id="rId4" imgW="19050" imgH="19050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NsTm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AIAAAMAAAAEAAAAAAAAAAAAAAAAAAAAAAAAAA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C7AgAANAIAAIU1AAC2CQAAAAAAACYAAAAIAAAA/XD///////8="/>
              </a:ext>
            </a:extLst>
          </p:cNvSpPr>
          <p:nvPr>
            <p:ph type="title"/>
          </p:nvPr>
        </p:nvSpPr>
        <p:spPr>
          <a:xfrm>
            <a:off x="443865" y="358140"/>
            <a:ext cx="8256270" cy="122047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sz="3600"/>
            </a:pPr>
            <a:r>
              <a:t>Результаты проведения нагрузочного тестирования</a:t>
            </a:r>
          </a:p>
        </p:txBody>
      </p:sp>
      <p:sp>
        <p:nvSpPr>
          <p:cNvPr id="3" name="Прямоугольник1"/>
          <p:cNvSpPr>
            <a:extLst>
              <a:ext uri="smNativeData">
                <pr:smNativeData xmlns:pr="smNativeData" val="SMDATA_13_NsTmYx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EMAAAMAAAAEAAAAAAAAAAAAAAAAAAAAAAAAAAeAAAAaAAAAAAAAAAAAAAAAAAAAAAAAAAAAAAAECcAABAnAAAAAAAAAAAAAAAAAAAAAAAAAAAAAAAAAAAAAAAAAAAAABQAAAAAAAAAwMD/AAAAAABkAAAAMgAAAAAAAABkAAAAAAAAAH9/fwAKAAAAHwAAAFQAAAC74OMF////AQAAAAAAAAAAAAAAAAAAAAAAAAAAAAAAAAAAAAAAAAAAAAAAAH9/fwCAgIADzMzMAMDA/wB/f38AAAAAAAAAAAAAAAAAAAAAAAAAAAAhAAAAGAAAABQAAAC7AgAAtgkAAIU1AAB1HgAAAAAAACYAAAAIAAAA//////////8="/>
              </a:ext>
            </a:extLst>
          </p:cNvSpPr>
          <p:nvPr/>
        </p:nvSpPr>
        <p:spPr>
          <a:xfrm>
            <a:off x="443865" y="1578610"/>
            <a:ext cx="8256270" cy="33724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just">
              <a:buNone/>
              <a:defRPr sz="1900">
                <a:latin typeface="Segoe UI" pitchFamily="2" charset="-52"/>
                <a:ea typeface="SimSun" pitchFamily="0" charset="0"/>
                <a:cs typeface="Times New Roman" pitchFamily="1" charset="-52"/>
              </a:defRPr>
            </a:pPr>
          </a:p>
        </p:txBody>
      </p:sp>
      <p:graphicFrame>
        <p:nvGraphicFramePr>
          <p:cNvPr id="4" name="Объект OLE1"/>
          <p:cNvGraphicFramePr>
            <a:extLst>
              <a:ext uri="smNativeData">
                <pr:smNativeData xmlns:pr="smNativeData" val="SMDATA_15_NsTmYx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u+DjBf///wEAAAAAAAAAAAAAAAAAAAAAAAAAAAAAAAAAAAAAAAAAAAAAAAJ/f38AgICAA8zMzADAwP8Af39/AAAAAAAAAAAAAAAAAP///wAAAAAAIQAAABgAAAAUAAAAuwIAALYJAACFNQAAdR4AAAAAAAAmAAAACAAAAP//////////"/>
              </a:ext>
            </a:extLst>
          </p:cNvGraphicFramePr>
          <p:nvPr/>
        </p:nvGraphicFramePr>
        <p:xfrm>
          <a:off x="443865" y="1578610"/>
          <a:ext cx="8256270" cy="3372485"/>
        </p:xfrm>
        <a:graphic>
          <a:graphicData uri="http://schemas.openxmlformats.org/presentationml/2006/ole">
            <p:oleObj spid="_x0000_s1028" name="Paint.Picture" r:id="rId4" imgW="19050" imgH="19050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NsTm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QAAAAMAAAAEAAAAAAAAAAAAAAAAAAAAAAAAAA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C7AgAANAIAAIU1AAC2CQAAAAAAACYAAAAIAAAA/XD///////8="/>
              </a:ext>
            </a:extLst>
          </p:cNvSpPr>
          <p:nvPr>
            <p:ph type="title"/>
          </p:nvPr>
        </p:nvSpPr>
        <p:spPr>
          <a:xfrm>
            <a:off x="443865" y="358140"/>
            <a:ext cx="8256270" cy="122047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sz="3600"/>
            </a:pPr>
            <a:r>
              <a:t>Результаты проведения нагрузочного тестирования</a:t>
            </a:r>
          </a:p>
        </p:txBody>
      </p:sp>
      <p:sp>
        <p:nvSpPr>
          <p:cNvPr id="3" name="Прямоугольник1"/>
          <p:cNvSpPr>
            <a:extLst>
              <a:ext uri="smNativeData">
                <pr:smNativeData xmlns:pr="smNativeData" val="SMDATA_13_NsTmYx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H9/fwCAgIADzMzMAMDA/wB/f38AAAAAAAAAAAAAAAAAAAAAAAAAAAAhAAAAGAAAABQAAAC7AgAAtgkAAIU1AAB1HgAAAAAAACYAAAAIAAAA//////////8="/>
              </a:ext>
            </a:extLst>
          </p:cNvSpPr>
          <p:nvPr/>
        </p:nvSpPr>
        <p:spPr>
          <a:xfrm>
            <a:off x="443865" y="1578610"/>
            <a:ext cx="8256270" cy="33724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just">
              <a:buNone/>
              <a:defRPr sz="1900">
                <a:latin typeface="Segoe UI" pitchFamily="2" charset="-52"/>
                <a:ea typeface="SimSun" pitchFamily="0" charset="0"/>
                <a:cs typeface="Times New Roman" pitchFamily="1" charset="-52"/>
              </a:defRPr>
            </a:pPr>
          </a:p>
        </p:txBody>
      </p:sp>
      <p:graphicFrame>
        <p:nvGraphicFramePr>
          <p:cNvPr id="4" name="Объект OLE2"/>
          <p:cNvGraphicFramePr>
            <a:extLst>
              <a:ext uri="smNativeData">
                <pr:smNativeData xmlns:pr="smNativeData" val="SMDATA_15_NsTmYx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u+DjBf///wEAAAAAAAAAAAAAAAAAAAAAAAAAAAAAAAAAAAAAAAAAAAAAAAJ/f38AgICAA8zMzADAwP8Af39/AAAAAAAAAAAAAAAAAP///wAAAAAAIQAAABgAAAAUAAAAuwIAALYJAACFNQAAdR4AAAAAAAAmAAAACAAAAP//////////"/>
              </a:ext>
            </a:extLst>
          </p:cNvGraphicFramePr>
          <p:nvPr/>
        </p:nvGraphicFramePr>
        <p:xfrm>
          <a:off x="443865" y="1578610"/>
          <a:ext cx="8256270" cy="3372485"/>
        </p:xfrm>
        <a:graphic>
          <a:graphicData uri="http://schemas.openxmlformats.org/presentationml/2006/ole">
            <p:oleObj spid="_x0000_s1028" name="Paint.Picture" r:id="rId4" imgW="19050" imgH="19050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NsTm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R43/k1OuPD8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BTAQAAWQEAAC03AACfBgAAEAAAACYAAAAIAAAA/XD///////8="/>
              </a:ext>
            </a:extLst>
          </p:cNvSpPr>
          <p:nvPr>
            <p:ph type="title"/>
          </p:nvPr>
        </p:nvSpPr>
        <p:spPr>
          <a:xfrm>
            <a:off x="215265" y="219075"/>
            <a:ext cx="8754110" cy="85725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2. Testing Process Description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NsTmYxMAAAAlAAAAZAAAAA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BTAQAAjQgAAC03AACTHQAAAAAAACYAAAAIAAAAfXD///////8="/>
              </a:ext>
            </a:extLst>
          </p:cNvSpPr>
          <p:nvPr>
            <p:ph type="body" idx="1"/>
          </p:nvPr>
        </p:nvSpPr>
        <p:spPr>
          <a:xfrm>
            <a:off x="215265" y="1390015"/>
            <a:ext cx="8754110" cy="3417570"/>
          </a:xfrm>
          <a:noFill/>
          <a:ln>
            <a:noFill/>
          </a:ln>
          <a:effectLst/>
        </p:spPr>
        <p:txBody>
          <a:bodyPr vert="horz" wrap="square" lIns="0" tIns="45720" rIns="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defRPr sz="1800"/>
            </a:pPr>
            <a:r>
              <a:rPr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Segoe UI" pitchFamily="2" charset="-52"/>
                <a:ea typeface="SimSun" pitchFamily="0" charset="0"/>
                <a:cs typeface="Times New Roman" pitchFamily="1" charset="-52"/>
              </a:rPr>
              <a:t>Test Environment: </a:t>
            </a:r>
            <a:endParaRPr>
              <a:effectLst>
                <a:outerShdw dist="63500" dir="3600000" algn="tl" rotWithShape="0">
                  <a:srgbClr val="000000">
                    <a:alpha val="40000"/>
                  </a:srgbClr>
                </a:outerShdw>
              </a:effectLst>
              <a:latin typeface="Segoe UI" pitchFamily="2" charset="-52"/>
              <a:ea typeface="SimSun" pitchFamily="0" charset="0"/>
              <a:cs typeface="Times New Roman" pitchFamily="1" charset="-52"/>
            </a:endParaRPr>
          </a:p>
          <a:p>
            <a:pPr>
              <a:lnSpc>
                <a:spcPct val="80000"/>
              </a:lnSpc>
              <a:defRPr sz="1800"/>
            </a:pPr>
            <a:r>
              <a:rPr>
                <a:latin typeface="Segoe UI" pitchFamily="2" charset="-52"/>
                <a:ea typeface="SimSun" pitchFamily="0" charset="0"/>
                <a:cs typeface="Times New Roman" pitchFamily="1" charset="-52"/>
              </a:rPr>
              <a:t>Выпуск Windows 11 Pro. Версия 22H2. Процессор AMD Ryzen 5 5600X 6-Core Processor  3.70 GHz .16Gb ОЗУ. Тип системы 64-разрядная операционная система, процессор x64</a:t>
            </a:r>
            <a:endParaRPr>
              <a:latin typeface="Segoe UI" pitchFamily="2" charset="-52"/>
              <a:ea typeface="SimSun" pitchFamily="0" charset="0"/>
              <a:cs typeface="Times New Roman" pitchFamily="1" charset="-52"/>
            </a:endParaRPr>
          </a:p>
          <a:p>
            <a:pPr>
              <a:lnSpc>
                <a:spcPct val="80000"/>
              </a:lnSpc>
              <a:defRPr sz="1800"/>
            </a:pPr>
            <a:r>
              <a:rPr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Segoe UI" pitchFamily="2" charset="-52"/>
                <a:ea typeface="SimSun" pitchFamily="0" charset="0"/>
                <a:cs typeface="Times New Roman" pitchFamily="1" charset="-52"/>
              </a:rPr>
              <a:t>Test Level: </a:t>
            </a:r>
            <a:r>
              <a:rPr>
                <a:latin typeface="Segoe UI" pitchFamily="2" charset="-52"/>
                <a:ea typeface="SimSun" pitchFamily="0" charset="0"/>
                <a:cs typeface="Times New Roman" pitchFamily="1" charset="-52"/>
              </a:rPr>
              <a:t>Системное тестирование,приемочное тестирование</a:t>
            </a:r>
            <a:endParaRPr>
              <a:latin typeface="Segoe UI" pitchFamily="2" charset="-52"/>
              <a:ea typeface="SimSun" pitchFamily="0" charset="0"/>
              <a:cs typeface="Times New Roman" pitchFamily="1" charset="-52"/>
            </a:endParaRPr>
          </a:p>
          <a:p>
            <a:pPr>
              <a:lnSpc>
                <a:spcPct val="80000"/>
              </a:lnSpc>
              <a:defRPr sz="1800"/>
            </a:pPr>
            <a:r>
              <a:rPr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Segoe UI" pitchFamily="2" charset="-52"/>
                <a:ea typeface="SimSun" pitchFamily="0" charset="0"/>
                <a:cs typeface="Times New Roman" pitchFamily="1" charset="-52"/>
              </a:rPr>
              <a:t>Test types used: </a:t>
            </a:r>
            <a:r>
              <a:rPr>
                <a:latin typeface="Segoe UI" pitchFamily="2" charset="-52"/>
                <a:ea typeface="SimSun" pitchFamily="0" charset="0"/>
                <a:cs typeface="Times New Roman" pitchFamily="1" charset="-52"/>
              </a:rPr>
              <a:t>Функциональное, нефункциональное тестирование (нагрузочное тестирование),Автоматизированное(частично)</a:t>
            </a:r>
            <a:endParaRPr>
              <a:latin typeface="Segoe UI" pitchFamily="2" charset="-52"/>
              <a:ea typeface="SimSun" pitchFamily="0" charset="0"/>
              <a:cs typeface="Times New Roman" pitchFamily="1" charset="-52"/>
            </a:endParaRPr>
          </a:p>
          <a:p>
            <a:pPr>
              <a:lnSpc>
                <a:spcPct val="80000"/>
              </a:lnSpc>
              <a:defRPr sz="1800"/>
            </a:pPr>
            <a:r>
              <a:rPr>
                <a:latin typeface="Segoe UI" pitchFamily="2" charset="-52"/>
                <a:ea typeface="SimSun" pitchFamily="0" charset="0"/>
                <a:cs typeface="Times New Roman" pitchFamily="1" charset="-52"/>
              </a:rPr>
              <a:t>Все тест-кейсы были созданы на основе API документации -</a:t>
            </a:r>
            <a:r>
              <a:rPr>
                <a:latin typeface="Arial Black" pitchFamily="2" charset="-52"/>
                <a:ea typeface="Arial Black" pitchFamily="2" charset="-52"/>
                <a:cs typeface="Arial Black" pitchFamily="2" charset="-52"/>
                <a:hlinkClick r:id="rId3"/>
              </a:rPr>
              <a:t>RestFul-booker</a:t>
            </a:r>
            <a:r>
              <a:rPr>
                <a:latin typeface="Arial Black" pitchFamily="2" charset="-52"/>
                <a:ea typeface="Arial Black" pitchFamily="2" charset="-52"/>
                <a:cs typeface="Arial Black" pitchFamily="2" charset="-52"/>
              </a:rPr>
              <a:t> </a:t>
            </a:r>
            <a:r>
              <a:rPr>
                <a:latin typeface="Segoe UI" pitchFamily="2" charset="-52"/>
                <a:ea typeface="SimSun" pitchFamily="0" charset="0"/>
                <a:cs typeface="Times New Roman" pitchFamily="1" charset="-52"/>
              </a:rPr>
              <a:t>, используя BlackBox тестирование.</a:t>
            </a:r>
            <a:endParaRPr>
              <a:latin typeface="Segoe UI" pitchFamily="2" charset="-52"/>
              <a:ea typeface="SimSun" pitchFamily="0" charset="0"/>
              <a:cs typeface="Times New Roman" pitchFamily="1" charset="-52"/>
            </a:endParaRPr>
          </a:p>
          <a:p>
            <a:pPr>
              <a:lnSpc>
                <a:spcPct val="80000"/>
              </a:lnSpc>
              <a:defRPr sz="1800"/>
            </a:pPr>
            <a:r>
              <a:rPr>
                <a:latin typeface="Segoe UI" pitchFamily="2" charset="-52"/>
                <a:ea typeface="SimSun" pitchFamily="0" charset="0"/>
                <a:cs typeface="Times New Roman" pitchFamily="1" charset="-52"/>
              </a:rPr>
              <a:t>Вид применяемого тестирования - ручное тестирование с частичной автоматизацией.</a:t>
            </a:r>
            <a:endParaRPr>
              <a:latin typeface="Segoe UI" pitchFamily="2" charset="-52"/>
              <a:ea typeface="SimSun" pitchFamily="0" charset="0"/>
              <a:cs typeface="Times New Roman" pitchFamily="1" charset="-52"/>
            </a:endParaRPr>
          </a:p>
          <a:p>
            <a:pPr>
              <a:lnSpc>
                <a:spcPct val="80000"/>
              </a:lnSpc>
              <a:defRPr sz="1800"/>
            </a:pPr>
            <a:r>
              <a:rPr>
                <a:latin typeface="Segoe UI" pitchFamily="2" charset="-52"/>
                <a:ea typeface="SimSun" pitchFamily="0" charset="0"/>
                <a:cs typeface="Times New Roman" pitchFamily="1" charset="-52"/>
              </a:rPr>
              <a:t>Затраченное время на выполнение проекта - не установлено. Разница с планируемым затраченным временем -не установлено</a:t>
            </a:r>
            <a:endParaRPr>
              <a:latin typeface="Segoe UI" pitchFamily="2" charset="-52"/>
              <a:ea typeface="SimSun" pitchFamily="0" charset="0"/>
              <a:cs typeface="Times New Roman" pitchFamily="1" charset="-52"/>
            </a:endParaRPr>
          </a:p>
          <a:p>
            <a:pPr>
              <a:lnSpc>
                <a:spcPct val="80000"/>
              </a:lnSpc>
            </a:pPr>
            <a:endParaRPr sz="1800">
              <a:latin typeface="Segoe UI" pitchFamily="2" charset="-52"/>
              <a:ea typeface="SimSun" pitchFamily="0" charset="0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NsTm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gAAAAMAAAAEAAAAAAAAAAAAAAAl5aWlpaWxr8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C7AgAANQIAAIU1AAC2CQAAAAAAACYAAAAIAAAA/XD///////8="/>
              </a:ext>
            </a:extLst>
          </p:cNvSpPr>
          <p:nvPr>
            <p:ph type="title"/>
          </p:nvPr>
        </p:nvSpPr>
        <p:spPr>
          <a:xfrm>
            <a:off x="443865" y="358775"/>
            <a:ext cx="8256270" cy="12198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sz="3600"/>
            </a:pPr>
            <a:r>
              <a:t>Результаты проведения нагрузочного тестирования</a:t>
            </a:r>
          </a:p>
        </p:txBody>
      </p:sp>
      <p:sp>
        <p:nvSpPr>
          <p:cNvPr id="3" name="Прямоугольник1"/>
          <p:cNvSpPr>
            <a:extLst>
              <a:ext uri="smNativeData">
                <pr:smNativeData xmlns:pr="smNativeData" val="SMDATA_13_NsTmYx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QAAAAMAAAAEAAAAAAAAAAAAAAAAAAAAAAAAAAeAAAAaAAAAAAAAAAAAAAAAAAAAAAAAAAAAAAAECcAABAnAAAAAAAAAAAAAAAAAAAAAAAAAAAAAAAAAAAAAAAAAAAAABQAAAAAAAAAwMD/AAAAAABkAAAAMgAAAAAAAABkAAAAAAAAAH9/fwAKAAAAHwAAAFQAAAC74OMF////AQAAAAAAAAAAAAAAAAAAAAAAAAAAAAAAAAAAAAAAAAAAAAAAAH9/fwCAgIADzMzMAMDA/wB/f38AAAAAAAAAAAAAAAAAAAAAAAAAAAAhAAAAGAAAABQAAAC7AgAAtgkAAIU1AAB1HgAAAAAAACYAAAAIAAAA//////////8="/>
              </a:ext>
            </a:extLst>
          </p:cNvSpPr>
          <p:nvPr/>
        </p:nvSpPr>
        <p:spPr>
          <a:xfrm>
            <a:off x="443865" y="1578610"/>
            <a:ext cx="8256270" cy="33724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just">
              <a:buNone/>
              <a:defRPr sz="1900">
                <a:latin typeface="Segoe UI" pitchFamily="2" charset="-52"/>
                <a:ea typeface="SimSun" pitchFamily="0" charset="0"/>
                <a:cs typeface="Times New Roman" pitchFamily="1" charset="-52"/>
              </a:defRPr>
            </a:pPr>
          </a:p>
        </p:txBody>
      </p:sp>
      <p:graphicFrame>
        <p:nvGraphicFramePr>
          <p:cNvPr id="4" name="Объект OLE1"/>
          <p:cNvGraphicFramePr>
            <a:extLst>
              <a:ext uri="smNativeData">
                <pr:smNativeData xmlns:pr="smNativeData" val="SMDATA_15_NsTmYx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u+DjBf///wEAAAAAAAAAAAAAAAAAAAAAAAAAAAAAAAAAAAAAAAAAAAAAAAJ/f38AgICAA8zMzADAwP8Af39/AAAAAAAAAAAAAAAAAP///wAAAAAAIQAAABgAAAAUAAAAuwIAALUJAACFNQAAdR4AAAAAAAAmAAAACAAAAP//////////"/>
              </a:ext>
            </a:extLst>
          </p:cNvGraphicFramePr>
          <p:nvPr/>
        </p:nvGraphicFramePr>
        <p:xfrm>
          <a:off x="443865" y="1577975"/>
          <a:ext cx="8256270" cy="3373120"/>
        </p:xfrm>
        <a:graphic>
          <a:graphicData uri="http://schemas.openxmlformats.org/presentationml/2006/ole">
            <p:oleObj spid="_x0000_s1028" name="Paint.Picture" r:id="rId4" imgW="19050" imgH="19050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NsTm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R5cGUMAAAAEAAAAAAAAAAAAAAAl5aWlpaWxr8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C7AgAANQIAAIU1AAC2CQAAAAAAACYAAAAIAAAA/XD///////8="/>
              </a:ext>
            </a:extLst>
          </p:cNvSpPr>
          <p:nvPr>
            <p:ph type="title"/>
          </p:nvPr>
        </p:nvSpPr>
        <p:spPr>
          <a:xfrm>
            <a:off x="443865" y="358775"/>
            <a:ext cx="8256270" cy="12198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sz="3600"/>
            </a:pPr>
            <a:r>
              <a:t>Результаты проведения нагрузочного тестирования</a:t>
            </a:r>
          </a:p>
        </p:txBody>
      </p:sp>
      <p:sp>
        <p:nvSpPr>
          <p:cNvPr id="3" name="Прямоугольник1"/>
          <p:cNvSpPr>
            <a:extLst>
              <a:ext uri="smNativeData">
                <pr:smNativeData xmlns:pr="smNativeData" val="SMDATA_13_NsTmYx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H9/fwCAgIADzMzMAMDA/wB/f38AAAAAAAAAAAAAAAAAAAAAAAAAAAAhAAAAGAAAABQAAAC7AgAAtgkAAIU1AAB1HgAAAAAAACYAAAAIAAAA//////////8="/>
              </a:ext>
            </a:extLst>
          </p:cNvSpPr>
          <p:nvPr/>
        </p:nvSpPr>
        <p:spPr>
          <a:xfrm>
            <a:off x="443865" y="1578610"/>
            <a:ext cx="8256270" cy="33724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just">
              <a:buNone/>
              <a:defRPr sz="1900">
                <a:latin typeface="Segoe UI" pitchFamily="2" charset="-52"/>
                <a:ea typeface="SimSun" pitchFamily="0" charset="0"/>
                <a:cs typeface="Times New Roman" pitchFamily="1" charset="-52"/>
              </a:defRPr>
            </a:pPr>
          </a:p>
        </p:txBody>
      </p:sp>
      <p:graphicFrame>
        <p:nvGraphicFramePr>
          <p:cNvPr id="4" name="Объект OLE1"/>
          <p:cNvGraphicFramePr>
            <a:extLst>
              <a:ext uri="smNativeData">
                <pr:smNativeData xmlns:pr="smNativeData" val="SMDATA_15_NsTmYx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u+DjBf///wEAAAAAAAAAAAAAAAAAAAAAAAAAAAAAAAAAAAAAAAAAAAAAAAJ/f38AgICAA8zMzADAwP8Af39/AAAAAAAAAAAAAAAAAP///wAAAAAAIQAAABgAAAAUAAAAuwIAALYJAACFNQAAdR4AAAAAAAAmAAAACAAAAP//////////"/>
              </a:ext>
            </a:extLst>
          </p:cNvGraphicFramePr>
          <p:nvPr/>
        </p:nvGraphicFramePr>
        <p:xfrm>
          <a:off x="443865" y="1578610"/>
          <a:ext cx="8256270" cy="3372485"/>
        </p:xfrm>
        <a:graphic>
          <a:graphicData uri="http://schemas.openxmlformats.org/presentationml/2006/ole">
            <p:oleObj spid="_x0000_s1028" name="Paint.Picture" r:id="rId4" imgW="19050" imgH="19050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NsTm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R5cGUMAAAAEAAAAAAAAAAAAAAAl5aWlpaWxr8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C7AgAANQIAAIU1AAC2CQAAAAAAACYAAAAIAAAA/XD///////8="/>
              </a:ext>
            </a:extLst>
          </p:cNvSpPr>
          <p:nvPr>
            <p:ph type="title"/>
          </p:nvPr>
        </p:nvSpPr>
        <p:spPr>
          <a:xfrm>
            <a:off x="443865" y="358775"/>
            <a:ext cx="8256270" cy="12198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sz="3600"/>
            </a:pPr>
            <a:r>
              <a:t>Результаты проведения нагрузочного тестирования</a:t>
            </a:r>
          </a:p>
        </p:txBody>
      </p:sp>
      <p:sp>
        <p:nvSpPr>
          <p:cNvPr id="3" name="Прямоугольник1"/>
          <p:cNvSpPr>
            <a:extLst>
              <a:ext uri="smNativeData">
                <pr:smNativeData xmlns:pr="smNativeData" val="SMDATA_13_NsTmYx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H9/fwCAgIADzMzMAMDA/wB/f38AAAAAAAAAAAAAAAAAAAAAAAAAAAAhAAAAGAAAABQAAAC7AgAAtgkAAIU1AAB1HgAAAAAAACYAAAAIAAAA//////////8="/>
              </a:ext>
            </a:extLst>
          </p:cNvSpPr>
          <p:nvPr/>
        </p:nvSpPr>
        <p:spPr>
          <a:xfrm>
            <a:off x="443865" y="1578610"/>
            <a:ext cx="8256270" cy="33724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just">
              <a:buNone/>
              <a:defRPr sz="1900">
                <a:latin typeface="Segoe UI" pitchFamily="2" charset="-52"/>
                <a:ea typeface="SimSun" pitchFamily="0" charset="0"/>
                <a:cs typeface="Times New Roman" pitchFamily="1" charset="-52"/>
              </a:defRPr>
            </a:pPr>
          </a:p>
        </p:txBody>
      </p:sp>
      <p:graphicFrame>
        <p:nvGraphicFramePr>
          <p:cNvPr id="4" name="Объект OLE1"/>
          <p:cNvGraphicFramePr>
            <a:extLst>
              <a:ext uri="smNativeData">
                <pr:smNativeData xmlns:pr="smNativeData" val="SMDATA_15_NsTmYx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u+DjBf///wEAAAAAAAAAAAAAAAAAAAAAAAAAAAAAAAAAAAAAAAAAAAAAAAJ/f38AgICAA8zMzADAwP8Af39/AAAAAAAAAAAAAAAAAP///wAAAAAAIQAAABgAAAAUAAAAuwIAALYJAACFNQAAdR4AAAAAAAAmAAAACAAAAP//////////"/>
              </a:ext>
            </a:extLst>
          </p:cNvGraphicFramePr>
          <p:nvPr/>
        </p:nvGraphicFramePr>
        <p:xfrm>
          <a:off x="443865" y="1578610"/>
          <a:ext cx="8256270" cy="3372485"/>
        </p:xfrm>
        <a:graphic>
          <a:graphicData uri="http://schemas.openxmlformats.org/presentationml/2006/ole">
            <p:oleObj spid="_x0000_s1028" name="Paint.Picture" r:id="rId4" imgW="19050" imgH="19050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NsTm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QAAAAMAAAAEAAAAAAAAAAAAAAAl5aWlpaWxr8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C7AgAANQIAAIU1AAC2CQAAAAAAACYAAAAIAAAA/XD///////8="/>
              </a:ext>
            </a:extLst>
          </p:cNvSpPr>
          <p:nvPr>
            <p:ph type="title"/>
          </p:nvPr>
        </p:nvSpPr>
        <p:spPr>
          <a:xfrm>
            <a:off x="443865" y="358775"/>
            <a:ext cx="8256270" cy="12198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sz="3600"/>
            </a:pPr>
            <a:r>
              <a:t>Результаты проведения нагрузочного тестирования</a:t>
            </a:r>
          </a:p>
        </p:txBody>
      </p:sp>
      <p:sp>
        <p:nvSpPr>
          <p:cNvPr id="3" name="Прямоугольник1"/>
          <p:cNvSpPr>
            <a:extLst>
              <a:ext uri="smNativeData">
                <pr:smNativeData xmlns:pr="smNativeData" val="SMDATA_13_NsTmYx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gAAAAMAAAAEAAAAAAAAAAAAAAAAAAAAAAAAAAeAAAAaAAAAAAAAAAAAAAAAAAAAAAAAAAAAAAAECcAABAnAAAAAAAAAAAAAAAAAAAAAAAAAAAAAAAAAAAAAAAAAAAAABQAAAAAAAAAwMD/AAAAAABkAAAAMgAAAAAAAABkAAAAAAAAAH9/fwAKAAAAHwAAAFQAAAC74OMF////AQAAAAAAAAAAAAAAAAAAAAAAAAAAAAAAAAAAAAAAAAAAAAAAAH9/fwCAgIADzMzMAMDA/wB/f38AAAAAAAAAAAAAAAAAAAAAAAAAAAAhAAAAGAAAABQAAAC7AgAAtgkAAIU1AAB1HgAAAAAAACYAAAAIAAAA//////////8="/>
              </a:ext>
            </a:extLst>
          </p:cNvSpPr>
          <p:nvPr/>
        </p:nvSpPr>
        <p:spPr>
          <a:xfrm>
            <a:off x="443865" y="1578610"/>
            <a:ext cx="8256270" cy="33724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just">
              <a:buNone/>
              <a:defRPr sz="1900">
                <a:latin typeface="Segoe UI" pitchFamily="2" charset="-52"/>
                <a:ea typeface="SimSun" pitchFamily="0" charset="0"/>
                <a:cs typeface="Times New Roman" pitchFamily="1" charset="-52"/>
              </a:defRPr>
            </a:pPr>
          </a:p>
        </p:txBody>
      </p:sp>
      <p:graphicFrame>
        <p:nvGraphicFramePr>
          <p:cNvPr id="4" name="Объект OLE1"/>
          <p:cNvGraphicFramePr>
            <a:extLst>
              <a:ext uri="smNativeData">
                <pr:smNativeData xmlns:pr="smNativeData" val="SMDATA_15_NsTmYx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u+DjBf///wEAAAAAAAAAAAAAAAAAAAAAAAAAAAAAAAAAAAAAAAAAAAAAAAJ/f38AgICAA8zMzADAwP8Af39/AAAAAAAAAAAAAAAAAP///wAAAAAAIQAAABgAAAAUAAAAuwIAALYJAACFNQAAdR4AAAAAAAAmAAAACAAAAP//////////"/>
              </a:ext>
            </a:extLst>
          </p:cNvGraphicFramePr>
          <p:nvPr/>
        </p:nvGraphicFramePr>
        <p:xfrm>
          <a:off x="443865" y="1578610"/>
          <a:ext cx="8256270" cy="3372485"/>
        </p:xfrm>
        <a:graphic>
          <a:graphicData uri="http://schemas.openxmlformats.org/presentationml/2006/ole">
            <p:oleObj spid="_x0000_s1028" name="Paint.Picture" r:id="rId4" imgW="19050" imgH="19050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NsTm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EAAAMAAAAEAAAAAAAAAAAAAAAl5aWlpaWxr8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C7AgAANQIAAIU1AAC2CQAAAAAAACYAAAAIAAAA/XD///////8="/>
              </a:ext>
            </a:extLst>
          </p:cNvSpPr>
          <p:nvPr>
            <p:ph type="title"/>
          </p:nvPr>
        </p:nvSpPr>
        <p:spPr>
          <a:xfrm>
            <a:off x="443865" y="358775"/>
            <a:ext cx="8256270" cy="12198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sz="3600"/>
            </a:pPr>
            <a:r>
              <a:t>Результаты проведения нагрузочного тестирования</a:t>
            </a:r>
          </a:p>
        </p:txBody>
      </p:sp>
      <p:sp>
        <p:nvSpPr>
          <p:cNvPr id="3" name="Прямоугольник1"/>
          <p:cNvSpPr>
            <a:extLst>
              <a:ext uri="smNativeData">
                <pr:smNativeData xmlns:pr="smNativeData" val="SMDATA_13_NsTmYx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QAAAAMAAAAEAAAAAAAAAAAAAAAAAAAAAAAAAAeAAAAaAAAAAAAAAAAAAAAAAAAAAAAAAAAAAAAECcAABAnAAAAAAAAAAAAAAAAAAAAAAAAAAAAAAAAAAAAAAAAAAAAABQAAAAAAAAAwMD/AAAAAABkAAAAMgAAAAAAAABkAAAAAAAAAH9/fwAKAAAAHwAAAFQAAAC74OMF////AQAAAAAAAAAAAAAAAAAAAAAAAAAAAAAAAAAAAAAAAAAAAAAAAH9/fwCAgIADzMzMAMDA/wB/f38AAAAAAAAAAAAAAAAAAAAAAAAAAAAhAAAAGAAAABQAAAC7AgAAtgkAAIU1AAB1HgAAAAAAACYAAAAIAAAA//////////8="/>
              </a:ext>
            </a:extLst>
          </p:cNvSpPr>
          <p:nvPr/>
        </p:nvSpPr>
        <p:spPr>
          <a:xfrm>
            <a:off x="443865" y="1578610"/>
            <a:ext cx="8256270" cy="33724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just">
              <a:buNone/>
              <a:defRPr sz="1900">
                <a:latin typeface="Segoe UI" pitchFamily="2" charset="-52"/>
                <a:ea typeface="SimSun" pitchFamily="0" charset="0"/>
                <a:cs typeface="Times New Roman" pitchFamily="1" charset="-52"/>
              </a:defRPr>
            </a:pPr>
          </a:p>
        </p:txBody>
      </p:sp>
      <p:graphicFrame>
        <p:nvGraphicFramePr>
          <p:cNvPr id="4" name="Объект OLE1"/>
          <p:cNvGraphicFramePr>
            <a:extLst>
              <a:ext uri="smNativeData">
                <pr:smNativeData xmlns:pr="smNativeData" val="SMDATA_15_NsTmYx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u+DjBf///wEAAAAAAAAAAAAAAAAAAAAAAAAAAAAAAAAAAAAAAAAAAAAAAAJ/f38AgICAA8zMzADAwP8Af39/AAAAAAAAAAAAAAAAAP///wAAAAAAIQAAABgAAAAUAAAAuwIAALUJAACFNQAAdR4AAAAAAAAmAAAACAAAAP//////////"/>
              </a:ext>
            </a:extLst>
          </p:cNvGraphicFramePr>
          <p:nvPr/>
        </p:nvGraphicFramePr>
        <p:xfrm>
          <a:off x="443865" y="1577975"/>
          <a:ext cx="8256270" cy="3373120"/>
        </p:xfrm>
        <a:graphic>
          <a:graphicData uri="http://schemas.openxmlformats.org/presentationml/2006/ole">
            <p:oleObj spid="_x0000_s1028" name="Paint.Picture" r:id="rId4" imgW="19050" imgH="19050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NsTm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l5aWlpaWxr8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C7AgAANQIAAIU1AAC2CQAAAAAAACYAAAAIAAAA/XD///////8="/>
              </a:ext>
            </a:extLst>
          </p:cNvSpPr>
          <p:nvPr>
            <p:ph type="title"/>
          </p:nvPr>
        </p:nvSpPr>
        <p:spPr>
          <a:xfrm>
            <a:off x="443865" y="358775"/>
            <a:ext cx="8256270" cy="12198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sz="3600"/>
            </a:pPr>
            <a:r>
              <a:t>Результаты проведения нагрузочного тестирования</a:t>
            </a:r>
          </a:p>
        </p:txBody>
      </p:sp>
      <p:sp>
        <p:nvSpPr>
          <p:cNvPr id="3" name="Прямоугольник1"/>
          <p:cNvSpPr>
            <a:extLst>
              <a:ext uri="smNativeData">
                <pr:smNativeData xmlns:pr="smNativeData" val="SMDATA_13_NsTmYx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k/AAAMAAAAEAAAAAAAAAAAAAAAAAAAAAAAAAAeAAAAaAAAAAAAAAAAAAAAAAAAAAAAAAAAAAAAECcAABAnAAAAAAAAAAAAAAAAAAAAAAAAAAAAAAAAAAAAAAAAAAAAABQAAAAAAAAAwMD/AAAAAABkAAAAMgAAAAAAAABkAAAAAAAAAH9/fwAKAAAAHwAAAFQAAAC74OMF////AQAAAAAAAAAAAAAAAAAAAAAAAAAAAAAAAAAAAAAAAAAAAAAAAH9/fwCAgIADzMzMAMDA/wB/f38AAAAAAAAAAAAAAAAAAAAAAAAAAAAhAAAAGAAAABQAAAC7AgAAtgkAAIU1AAB1HgAAAAAAACYAAAAIAAAA//////////8="/>
              </a:ext>
            </a:extLst>
          </p:cNvSpPr>
          <p:nvPr/>
        </p:nvSpPr>
        <p:spPr>
          <a:xfrm>
            <a:off x="443865" y="1578610"/>
            <a:ext cx="8256270" cy="33724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just">
              <a:buNone/>
              <a:defRPr sz="1900">
                <a:latin typeface="Segoe UI" pitchFamily="2" charset="-52"/>
                <a:ea typeface="SimSun" pitchFamily="0" charset="0"/>
                <a:cs typeface="Times New Roman" pitchFamily="1" charset="-52"/>
              </a:defRPr>
            </a:pPr>
          </a:p>
        </p:txBody>
      </p:sp>
      <p:graphicFrame>
        <p:nvGraphicFramePr>
          <p:cNvPr id="4" name="Объект OLE1"/>
          <p:cNvGraphicFramePr>
            <a:extLst>
              <a:ext uri="smNativeData">
                <pr:smNativeData xmlns:pr="smNativeData" val="SMDATA_15_NsTmYx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BnAGgADAAAABAAAAAAAAAAAAAAAAAAAAAAAAAAHgAAAGgAAAAAAAAAAAAAAAAAAAAAAAAAAAAAABAnAAAQJwAAAAAAAAAAAAAAAAAAAAAAAAAAAAAAAAAAAAAAAAAAAAAUAAAAAAAAAMDA/wAAAAAAZAAAADIAAAAAAAAAZAAAAAAAAAB/f38AAAAAAB8AAABUAAAAu+DjBf///wEAAAAAAAAAAAAAAAAAAAAAAAAAAAAAAAAAAAAAAAAAAAAAAAJ/f38AgICAA8zMzADAwP8Af39/AAAAAAAAAAAAAAAAAP///wAAAAAAIQAAABgAAAAUAAAAuwIAALQJAACFNQAAdR4AAAAAAAAmAAAACAAAAP//////////"/>
              </a:ext>
            </a:extLst>
          </p:cNvGraphicFramePr>
          <p:nvPr/>
        </p:nvGraphicFramePr>
        <p:xfrm>
          <a:off x="443865" y="1577340"/>
          <a:ext cx="8256270" cy="3373755"/>
        </p:xfrm>
        <a:graphic>
          <a:graphicData uri="http://schemas.openxmlformats.org/presentationml/2006/ole">
            <p:oleObj spid="_x0000_s1028" name="Paint.Picture" r:id="rId4" imgW="19050" imgH="19050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NsTm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l5aWlpaWxr8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C7AgAANQIAAIU1AADyBwAAAAAAACYAAAAIAAAA/XD///////8="/>
              </a:ext>
            </a:extLst>
          </p:cNvSpPr>
          <p:nvPr>
            <p:ph type="title"/>
          </p:nvPr>
        </p:nvSpPr>
        <p:spPr>
          <a:xfrm>
            <a:off x="443865" y="358775"/>
            <a:ext cx="8256270" cy="93281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algn="l">
              <a:defRPr sz="3600"/>
            </a:pPr>
            <a:r>
              <a:t>4. </a:t>
            </a:r>
            <a:r>
              <a:rPr lang="en-gb"/>
              <a:t>Results &amp; Recommendations</a:t>
            </a:r>
            <a:endParaRPr lang="en-gb"/>
          </a:p>
        </p:txBody>
      </p:sp>
      <p:sp>
        <p:nvSpPr>
          <p:cNvPr id="3" name="Прямоугольник1"/>
          <p:cNvSpPr>
            <a:extLst>
              <a:ext uri="smNativeData">
                <pr:smNativeData xmlns:pr="smNativeData" val="SMDATA_13_NsTmYx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H9/fwCAgIADzMzMAMDA/wB/f38AAAAAAAAAAAAAAAAAAAAAAAAAAAAhAAAAGAAAABQAAAC7AgAA8gcAAIU1AAB1HgAAAAAAACYAAAAIAAAA//////////8="/>
              </a:ext>
            </a:extLst>
          </p:cNvSpPr>
          <p:nvPr/>
        </p:nvSpPr>
        <p:spPr>
          <a:xfrm>
            <a:off x="443865" y="1291590"/>
            <a:ext cx="8256270" cy="36595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just">
              <a:defRPr lang="ru-ru">
                <a:latin typeface="Segoe UI" pitchFamily="2" charset="-52"/>
                <a:ea typeface="SimSun" pitchFamily="0" charset="0"/>
                <a:cs typeface="Segoe UI" pitchFamily="2" charset="-52"/>
              </a:defRPr>
            </a:pPr>
            <a:r>
              <a:t>В результате проведенного Smoke и Critical Path тестирования ,было выявлено,  что ключевая функциональность работает в заявленных рамках.</a:t>
            </a:r>
          </a:p>
          <a:p>
            <a:pPr algn="just">
              <a:defRPr lang="ru-ru">
                <a:latin typeface="Segoe UI" pitchFamily="2" charset="-52"/>
                <a:ea typeface="SimSun" pitchFamily="0" charset="0"/>
                <a:cs typeface="Segoe UI" pitchFamily="2" charset="-52"/>
              </a:defRPr>
            </a:pPr>
            <a:r>
              <a:t>Основной проблемой тестирования Critical Path является отсутствие требований и спецификаций для анализа граничных значений и доменного тестирования.Также часть тестов условно репрезентативны по этой же причине.По этим причинам часть тестов была перенесена на Retest, до уточнения спецификации и верификации требований.</a:t>
            </a:r>
          </a:p>
          <a:p>
            <a:pPr algn="just"/>
            <a:r>
              <a:rPr lang="ru-ru">
                <a:latin typeface="Segoe UI" pitchFamily="2" charset="-52"/>
                <a:ea typeface="SimSun" pitchFamily="0" charset="0"/>
                <a:cs typeface="Segoe UI" pitchFamily="2" charset="-52"/>
              </a:rPr>
              <a:t>Так же желательно уточнить как должен реагировать сервис на допустимые/недопустимые запросы,валидные/не валидные значения.На данный момент Status Code не репрезентативен,необходимы уточнения. </a:t>
            </a:r>
            <a:endParaRPr lang="ru-ru">
              <a:latin typeface="Segoe UI" pitchFamily="2" charset="-52"/>
              <a:ea typeface="SimSun" pitchFamily="0" charset="0"/>
              <a:cs typeface="Segoe UI" pitchFamily="2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NsTm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R5cGUMAAAAEAAAAAAAAAAAAAAAl5aWlpaWxr8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C7AgAANQIAAIU1AADyBwAAAAAAACYAAAAIAAAA/XD///////8="/>
              </a:ext>
            </a:extLst>
          </p:cNvSpPr>
          <p:nvPr>
            <p:ph type="title"/>
          </p:nvPr>
        </p:nvSpPr>
        <p:spPr>
          <a:xfrm>
            <a:off x="443865" y="358775"/>
            <a:ext cx="8256270" cy="93281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algn="l">
              <a:defRPr sz="3600"/>
            </a:pPr>
            <a:r>
              <a:t>4. </a:t>
            </a:r>
            <a:r>
              <a:rPr lang="en-gb"/>
              <a:t>Results &amp; Recommendations</a:t>
            </a:r>
            <a:endParaRPr lang="en-gb"/>
          </a:p>
        </p:txBody>
      </p:sp>
      <p:sp>
        <p:nvSpPr>
          <p:cNvPr id="3" name="Прямоугольник1"/>
          <p:cNvSpPr>
            <a:extLst>
              <a:ext uri="smNativeData">
                <pr:smNativeData xmlns:pr="smNativeData" val="SMDATA_13_NsTmYx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R5cGUMAAAAEAAAAAAAAAAAAAAAAAAAAAAAAAAeAAAAaAAAAAAAAAAAAAAAAAAAAAAAAAAAAAAAECcAABAnAAAAAAAAAAAAAAAAAAAAAAAAAAAAAAAAAAAAAAAAAAAAABQAAAAAAAAAwMD/AAAAAABkAAAAMgAAAAAAAABkAAAAAAAAAH9/fwAKAAAAHwAAAFQAAAC74OMF////AQAAAAAAAAAAAAAAAAAAAAAAAAAAAAAAAAAAAAAAAAAAAAAAAH9/fwCAgIADzMzMAMDA/wB/f38AAAAAAAAAAAAAAAAAAAAAAAAAAAAhAAAAGAAAABQAAAC7AgAA8gcAAIU1AAB1HgAAAAAAACYAAAAIAAAA//////////8="/>
              </a:ext>
            </a:extLst>
          </p:cNvSpPr>
          <p:nvPr/>
        </p:nvSpPr>
        <p:spPr>
          <a:xfrm>
            <a:off x="443865" y="1291590"/>
            <a:ext cx="8256270" cy="36595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just">
              <a:defRPr lang="ru-ru">
                <a:latin typeface="Segoe UI" pitchFamily="2" charset="-52"/>
                <a:ea typeface="SimSun" pitchFamily="0" charset="0"/>
                <a:cs typeface="Segoe UI" pitchFamily="2" charset="-52"/>
              </a:defRPr>
            </a:pPr>
            <a:r>
              <a:t>Рекомендовано:</a:t>
            </a:r>
          </a:p>
          <a:p>
            <a:pPr algn="just">
              <a:buFont typeface="Wingdings" pitchFamily="2" charset="2"/>
              <a:buChar char=""/>
              <a:defRPr lang="ru-ru">
                <a:latin typeface="Segoe UI" pitchFamily="2" charset="-52"/>
                <a:ea typeface="SimSun" pitchFamily="0" charset="0"/>
                <a:cs typeface="Segoe UI" pitchFamily="2" charset="-52"/>
              </a:defRPr>
            </a:pPr>
            <a:r>
              <a:t>Переработать документацию API для более точного определения возможно принимаемых  значений типа «string»</a:t>
            </a:r>
          </a:p>
          <a:p>
            <a:pPr algn="just">
              <a:buFont typeface="Wingdings" pitchFamily="2" charset="2"/>
              <a:buChar char=""/>
              <a:defRPr lang="ru-ru">
                <a:latin typeface="Segoe UI" pitchFamily="2" charset="-52"/>
                <a:ea typeface="SimSun" pitchFamily="0" charset="0"/>
                <a:cs typeface="Segoe UI" pitchFamily="2" charset="-52"/>
              </a:defRPr>
            </a:pPr>
            <a:r>
              <a:t>Внести правки в функцианальность сортировки по Дате согласно баг репорту</a:t>
            </a:r>
          </a:p>
          <a:p>
            <a:pPr algn="just">
              <a:buFont typeface="Wingdings" pitchFamily="2" charset="2"/>
              <a:buChar char=""/>
              <a:defRPr lang="ru-ru">
                <a:latin typeface="Segoe UI" pitchFamily="2" charset="-52"/>
                <a:ea typeface="SimSun" pitchFamily="0" charset="0"/>
                <a:cs typeface="Segoe UI" pitchFamily="2" charset="-52"/>
              </a:defRPr>
            </a:pPr>
            <a:r>
              <a:t>Уточнить в документации логику работы функциональности сортировки по Дате(баг или фича)</a:t>
            </a:r>
          </a:p>
          <a:p>
            <a:pPr algn="just">
              <a:buFont typeface="Wingdings" pitchFamily="2" charset="2"/>
              <a:buChar char=""/>
              <a:defRPr lang="ru-ru">
                <a:latin typeface="Segoe UI" pitchFamily="2" charset="-52"/>
                <a:ea typeface="SimSun" pitchFamily="0" charset="0"/>
                <a:cs typeface="Segoe UI" pitchFamily="2" charset="-52"/>
              </a:defRPr>
            </a:pPr>
            <a:r>
              <a:t>Уточнить в документации как должен себя вести сервис при двух полностью идентичных бронированиях(баг или фича)</a:t>
            </a:r>
          </a:p>
          <a:p>
            <a:pPr algn="just">
              <a:buFont typeface="Wingdings" pitchFamily="2" charset="2"/>
              <a:buChar char=""/>
              <a:defRPr lang="ru-ru">
                <a:latin typeface="Segoe UI" pitchFamily="2" charset="-52"/>
                <a:ea typeface="SimSun" pitchFamily="0" charset="0"/>
                <a:cs typeface="Segoe UI" pitchFamily="2" charset="-52"/>
              </a:defRPr>
            </a:pPr>
            <a:r>
              <a:t>Внести исправления согласно баг репортам</a:t>
            </a:r>
          </a:p>
          <a:p>
            <a:pPr algn="just">
              <a:buFont typeface="Wingdings" pitchFamily="2" charset="2"/>
              <a:buChar char=""/>
              <a:defRPr lang="ru-ru">
                <a:latin typeface="Segoe UI" pitchFamily="2" charset="-52"/>
                <a:ea typeface="SimSun" pitchFamily="0" charset="0"/>
                <a:cs typeface="Segoe UI" pitchFamily="2" charset="-52"/>
              </a:defRPr>
            </a:pPr>
            <a:r>
              <a:t>Уточнить в документации как должен себя вести сервис при неправильном типе данных(totalprice,depositpay)</a:t>
            </a:r>
          </a:p>
          <a:p>
            <a:pPr algn="just">
              <a:defRPr lang="ru-ru">
                <a:latin typeface="Segoe UI" pitchFamily="2" charset="-52"/>
                <a:ea typeface="SimSun" pitchFamily="0" charset="0"/>
                <a:cs typeface="Segoe UI" pitchFamily="2" charset="-52"/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NsTm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BTAQAAUgEAANo1AACYBgAAAAAAACYAAAAIAAAA/XD///////8="/>
              </a:ext>
            </a:extLst>
          </p:cNvSpPr>
          <p:nvPr>
            <p:ph type="title"/>
          </p:nvPr>
        </p:nvSpPr>
        <p:spPr>
          <a:xfrm>
            <a:off x="215265" y="214630"/>
            <a:ext cx="8538845" cy="85725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algn="l"/>
            <a:r>
              <a:t>3. Summary</a:t>
            </a:r>
          </a:p>
        </p:txBody>
      </p:sp>
      <p:sp>
        <p:nvSpPr>
          <p:cNvPr id="3" name="Объект 6"/>
          <p:cNvSpPr>
            <a:spLocks noGrp="1" noChangeArrowheads="1"/>
            <a:extLst>
              <a:ext uri="smNativeData">
                <pr:smNativeData xmlns:pr="smNativeData" val="SMDATA_13_NsTmYxMAAAAlAAAAZAAAAA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BTAQAA4ggAANo1AACLHgAAAAAAACYAAAAIAAAAfXD///////8="/>
              </a:ext>
            </a:extLst>
          </p:cNvSpPr>
          <p:nvPr>
            <p:ph type="body" idx="1"/>
          </p:nvPr>
        </p:nvSpPr>
        <p:spPr>
          <a:xfrm>
            <a:off x="215265" y="1443990"/>
            <a:ext cx="8538845" cy="3521075"/>
          </a:xfrm>
          <a:noFill/>
          <a:ln>
            <a:noFill/>
          </a:ln>
          <a:effectLst/>
        </p:spPr>
        <p:txBody>
          <a:bodyPr vert="horz" wrap="square" lIns="0" tIns="45720" rIns="0" bIns="45720" numCol="1" spcCol="215900" anchor="t">
            <a:prstTxWarp prst="textNoShape">
              <a:avLst/>
            </a:prstTxWarp>
          </a:bodyPr>
          <a:lstStyle/>
          <a:p>
            <a:pPr algn="just">
              <a:defRPr sz="1800">
                <a:latin typeface="Segoe UI" pitchFamily="2" charset="-52"/>
                <a:ea typeface="SimSun" pitchFamily="0" charset="0"/>
                <a:cs typeface="Times New Roman" pitchFamily="1" charset="-52"/>
              </a:defRPr>
            </a:pPr>
            <a:r>
              <a:t>Проведено следующее функциональное тестирование по степени важности: Smoke (дымовое тестирование) и Critical (тестирование критического пути).</a:t>
            </a:r>
          </a:p>
          <a:p>
            <a:pPr algn="just">
              <a:defRPr sz="1800">
                <a:latin typeface="Segoe UI" pitchFamily="2" charset="-52"/>
                <a:ea typeface="SimSun" pitchFamily="0" charset="0"/>
                <a:cs typeface="Times New Roman" pitchFamily="1" charset="-52"/>
              </a:defRPr>
            </a:pPr>
            <a:r>
              <a:t>Создан 41 пункт для тестирования. Всего пройдено 34 пункта, 3 пункта не пройдено, 4 пункта отправлены на ретест. В некоторых пунктах были созданы различные вариации проверок для более широкого покрытия тестами функциональности.</a:t>
            </a:r>
          </a:p>
          <a:p>
            <a:pPr algn="just">
              <a:defRPr sz="1800">
                <a:latin typeface="Segoe UI" pitchFamily="2" charset="-52"/>
                <a:ea typeface="SimSun" pitchFamily="0" charset="0"/>
                <a:cs typeface="Times New Roman" pitchFamily="1" charset="-52"/>
              </a:defRPr>
            </a:pPr>
            <a:r>
              <a:t>Проведена частичная автоматизация Smoke и Accepted тестов с помощью Postman</a:t>
            </a:r>
          </a:p>
          <a:p>
            <a:pPr algn="just">
              <a:defRPr sz="1800">
                <a:latin typeface="Segoe UI" pitchFamily="2" charset="-52"/>
                <a:ea typeface="SimSun" pitchFamily="0" charset="0"/>
                <a:cs typeface="Times New Roman" pitchFamily="1" charset="-52"/>
              </a:defRPr>
            </a:pPr>
            <a:r>
              <a:rPr b="1" u="sng"/>
              <a:t>Основные блоки тестирования:</a:t>
            </a:r>
            <a:endParaRPr b="1" u="sng"/>
          </a:p>
          <a:p>
            <a:pPr algn="just">
              <a:defRPr sz="1800">
                <a:latin typeface="Segoe UI" pitchFamily="2" charset="-52"/>
                <a:ea typeface="SimSun" pitchFamily="0" charset="0"/>
                <a:cs typeface="Times New Roman" pitchFamily="1" charset="-52"/>
              </a:defRPr>
            </a:pPr>
            <a:r>
              <a:t>- Security/Authorization (пройдено 9 пункта, не пройдено – 0),</a:t>
            </a:r>
          </a:p>
          <a:p>
            <a:pPr algn="just">
              <a:defRPr sz="1800">
                <a:latin typeface="Segoe UI" pitchFamily="2" charset="-52"/>
                <a:ea typeface="SimSun" pitchFamily="0" charset="0"/>
                <a:cs typeface="Times New Roman" pitchFamily="1" charset="-52"/>
              </a:defRPr>
            </a:pPr>
            <a:r>
              <a:t>- Booking (пройдено 22 пункта, не пройдено – 7),</a:t>
            </a:r>
          </a:p>
          <a:p>
            <a:pPr algn="just">
              <a:defRPr sz="1800">
                <a:latin typeface="Segoe UI" pitchFamily="2" charset="-52"/>
                <a:ea typeface="SimSun" pitchFamily="0" charset="0"/>
                <a:cs typeface="Times New Roman" pitchFamily="1" charset="-52"/>
              </a:defRPr>
            </a:pPr>
            <a:r>
              <a:t>- Ping (пройдено 3 пункта, не пройдено -0).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NsTm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DQAgAANQIAAHA1AAArCgAAEAAAACYAAAAIAAAA/XD///////8="/>
              </a:ext>
            </a:extLst>
          </p:cNvSpPr>
          <p:nvPr>
            <p:ph type="title"/>
          </p:nvPr>
        </p:nvSpPr>
        <p:spPr>
          <a:xfrm>
            <a:off x="457200" y="358775"/>
            <a:ext cx="8229600" cy="129413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Статистика пройденных тест-кейсов</a:t>
            </a:r>
          </a:p>
        </p:txBody>
      </p:sp>
      <p:graphicFrame>
        <p:nvGraphicFramePr>
          <p:cNvPr id="3" name="Объект OLE1"/>
          <p:cNvGraphicFramePr>
            <a:extLst>
              <a:ext uri="smNativeData">
                <pr:smNativeData xmlns:pr="smNativeData" val="SMDATA_15_NsTmYx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u+DjBf///wEAAAAAAAAAAAAAAAAAAAAAAAAAAAAAAAAAAAAAAAAAAAAAAAJ/f38AgICAA8zMzADAwP8Af39/AAAAAAAAAAAAAAAAAP///wAAAAAAIQAAABgAAAAUAAAA0AIAACsKAABwNQAAghwAAAAAAAAmAAAACAAAAP//////////"/>
              </a:ext>
            </a:extLst>
          </p:cNvGraphicFramePr>
          <p:nvPr/>
        </p:nvGraphicFramePr>
        <p:xfrm>
          <a:off x="457200" y="1652905"/>
          <a:ext cx="8229600" cy="2981325"/>
        </p:xfrm>
        <a:graphic>
          <a:graphicData uri="http://schemas.openxmlformats.org/presentationml/2006/ole">
            <p:oleObj spid="_x0000_s1027" name="Paint.Picture" r:id="rId4" imgW="19050" imgH="19050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NsTm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C7AgAAUgEAAIU1AAC2CQAAEAAAACYAAAAIAAAA/XD///////8="/>
              </a:ext>
            </a:extLst>
          </p:cNvSpPr>
          <p:nvPr>
            <p:ph type="title"/>
          </p:nvPr>
        </p:nvSpPr>
        <p:spPr>
          <a:xfrm>
            <a:off x="443865" y="214630"/>
            <a:ext cx="8256270" cy="136398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Статистика пройденных тест-кейсов</a:t>
            </a:r>
          </a:p>
        </p:txBody>
      </p:sp>
      <p:graphicFrame>
        <p:nvGraphicFramePr>
          <p:cNvPr id="3" name="Объект OLE1"/>
          <p:cNvGraphicFramePr>
            <a:extLst>
              <a:ext uri="smNativeData">
                <pr:smNativeData xmlns:pr="smNativeData" val="SMDATA_15_NsTmYx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u+DjBf///wEAAAAAAAAAAAAAAAAAAAAAAAAAAAAAAAAAAAAAAAAAAAAAAAJ/f38AgICAA8zMzADAwP8Af39/AAAAAAAAAAAAAAAAAP///wAAAAAAIQAAABgAAAAUAAAAuwIAALYJAACFNQAABB4AAAAAAAAmAAAACAAAAP//////////"/>
              </a:ext>
            </a:extLst>
          </p:cNvGraphicFramePr>
          <p:nvPr/>
        </p:nvGraphicFramePr>
        <p:xfrm>
          <a:off x="443865" y="1578610"/>
          <a:ext cx="8256270" cy="3300730"/>
        </p:xfrm>
        <a:graphic>
          <a:graphicData uri="http://schemas.openxmlformats.org/presentationml/2006/ole">
            <p:oleObj spid="_x0000_s1027" name="Paint.Picture" r:id="rId4" imgW="19050" imgH="19050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NsTm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C7AgAAUgEAAIU1AAC2CQAAEAAAACYAAAAIAAAA/XD///////8="/>
              </a:ext>
            </a:extLst>
          </p:cNvSpPr>
          <p:nvPr>
            <p:ph type="title"/>
          </p:nvPr>
        </p:nvSpPr>
        <p:spPr>
          <a:xfrm>
            <a:off x="443865" y="214630"/>
            <a:ext cx="8256270" cy="136398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Статистика пройденных тест-кейсов</a:t>
            </a:r>
          </a:p>
        </p:txBody>
      </p:sp>
      <p:graphicFrame>
        <p:nvGraphicFramePr>
          <p:cNvPr id="3" name="Объект OLE1"/>
          <p:cNvGraphicFramePr>
            <a:extLst>
              <a:ext uri="smNativeData">
                <pr:smNativeData xmlns:pr="smNativeData" val="SMDATA_15_NsTmYx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B7AAAADAAAABAAAAAAAAAAAAAAAAAAAAAAAAAAHgAAAGgAAAAAAAAAAAAAAAAAAAAAAAAAAAAAABAnAAAQJwAAAAAAAAAAAAAAAAAAAAAAAAAAAAAAAAAAAAAAAAAAAAAUAAAAAAAAAMDA/wAAAAAAZAAAADIAAAAAAAAAZAAAAAAAAAB/f38AAAAAAB8AAABUAAAAu+DjBf///wEAAAAAAAAAAAAAAAAAAAAAAAAAAAAAAAAAAAAAAAAAAAAAAAJ/f38AgICAA8zMzADAwP8Af39/AAAAAAAAAAAAAAAAAP///wAAAAAAIQAAABgAAAAUAAAAuwIAALYJAACFNQAABB4AAAAAAAAmAAAACAAAAP//////////"/>
              </a:ext>
            </a:extLst>
          </p:cNvGraphicFramePr>
          <p:nvPr/>
        </p:nvGraphicFramePr>
        <p:xfrm>
          <a:off x="443865" y="1578610"/>
          <a:ext cx="8256270" cy="3300730"/>
        </p:xfrm>
        <a:graphic>
          <a:graphicData uri="http://schemas.openxmlformats.org/presentationml/2006/ole">
            <p:oleObj spid="_x0000_s1027" name="Paint.Picture" r:id="rId4" imgW="19050" imgH="19050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NsTm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C6AgAAUgEAAIU1AAC2CQAAEAAAACYAAAAIAAAA/XD///////8="/>
              </a:ext>
            </a:extLst>
          </p:cNvSpPr>
          <p:nvPr>
            <p:ph type="title"/>
          </p:nvPr>
        </p:nvSpPr>
        <p:spPr>
          <a:xfrm>
            <a:off x="443230" y="214630"/>
            <a:ext cx="8256905" cy="136398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Статистика пройденных тест-кейсов</a:t>
            </a:r>
          </a:p>
        </p:txBody>
      </p:sp>
      <p:graphicFrame>
        <p:nvGraphicFramePr>
          <p:cNvPr id="3" name="Объект OLE1"/>
          <p:cNvGraphicFramePr>
            <a:extLst>
              <a:ext uri="smNativeData">
                <pr:smNativeData xmlns:pr="smNativeData" val="SMDATA_15_NsTmYx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u+DjBf///wEAAAAAAAAAAAAAAAAAAAAAAAAAAAAAAAAAAAAAAAAAAAAAAAJ/f38AgICAA8zMzADAwP8Af39/AAAAAAAAAAAAAAAAAP///wAAAAAAIQAAABgAAAAUAAAAuwIAALYJAACFNQAAdR4AAAAAAAAmAAAACAAAAP//////////"/>
              </a:ext>
            </a:extLst>
          </p:cNvGraphicFramePr>
          <p:nvPr/>
        </p:nvGraphicFramePr>
        <p:xfrm>
          <a:off x="443865" y="1578610"/>
          <a:ext cx="8256270" cy="3372485"/>
        </p:xfrm>
        <a:graphic>
          <a:graphicData uri="http://schemas.openxmlformats.org/presentationml/2006/ole">
            <p:oleObj spid="_x0000_s1027" name="Paint.Picture" r:id="rId4" imgW="19050" imgH="19050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NsTm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yAC0MAAAAEAAAAAAAAAAAAAAAAAAAAAAAAAA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C7AgAAUgEAAIU1AAC2CQAAEAAAACYAAAAIAAAA/XD///////8="/>
              </a:ext>
            </a:extLst>
          </p:cNvSpPr>
          <p:nvPr>
            <p:ph type="title"/>
          </p:nvPr>
        </p:nvSpPr>
        <p:spPr>
          <a:xfrm>
            <a:off x="443865" y="214630"/>
            <a:ext cx="8256270" cy="136398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Статистика пройденных тест-кейсов</a:t>
            </a:r>
          </a:p>
        </p:txBody>
      </p:sp>
      <p:graphicFrame>
        <p:nvGraphicFramePr>
          <p:cNvPr id="3" name="Объект OLE1"/>
          <p:cNvGraphicFramePr>
            <a:extLst>
              <a:ext uri="smNativeData">
                <pr:smNativeData xmlns:pr="smNativeData" val="SMDATA_15_NsTmYx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u+DjBf///wEAAAAAAAAAAAAAAAAAAAAAAAAAAAAAAAAAAAAAAAAAAAAAAAJ/f38AgICAA8zMzADAwP8Af39/AAAAAAAAAAAAAAAAAP///wAAAAAAIQAAABgAAAAUAAAAuwIAAD4NAACFNQAARxgAAAAAAAAmAAAACAAAAP//////////"/>
              </a:ext>
            </a:extLst>
          </p:cNvGraphicFramePr>
          <p:nvPr/>
        </p:nvGraphicFramePr>
        <p:xfrm>
          <a:off x="443865" y="2152650"/>
          <a:ext cx="8256270" cy="1793875"/>
        </p:xfrm>
        <a:graphic>
          <a:graphicData uri="http://schemas.openxmlformats.org/presentationml/2006/ole">
            <p:oleObj spid="_x0000_s1027" name="Paint.Picture" r:id="rId4" imgW="19050" imgH="19050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maxtu</cp:lastModifiedBy>
  <cp:revision>0</cp:revision>
  <dcterms:created xsi:type="dcterms:W3CDTF">2023-02-10T19:14:25Z</dcterms:created>
  <dcterms:modified xsi:type="dcterms:W3CDTF">2023-02-10T22:24:54Z</dcterms:modified>
</cp:coreProperties>
</file>