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892480" cy="1470025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Частное учреждение профессионального образования «Высшая школа предпринимательства»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«Разработка базы данных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книжного магазина»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531B5D-9F79-4D0C-897A-740BAE4291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7" y="188640"/>
            <a:ext cx="2780901" cy="23582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93810" y="3573016"/>
            <a:ext cx="48704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КУРСОВОЙ ПРОЕКТ</a:t>
            </a: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602128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 студент 3курса</a:t>
            </a:r>
          </a:p>
          <a:p>
            <a:pPr algn="r"/>
            <a:r>
              <a:rPr lang="ru-RU" dirty="0" smtClean="0"/>
              <a:t>Носов М.В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99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1900808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454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Разработка базы данных для книжного магазина остаётся актуальной благодаря потребности в эффективном управлении инвентаризацией, продажами, аналитикой и улучшением клиентского опыта, что помогает повысить эффективность и конкурентоспособность бизнеса.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35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Цель </a:t>
            </a:r>
            <a:endParaRPr lang="ru-RU" dirty="0" smtClean="0"/>
          </a:p>
          <a:p>
            <a:pPr algn="just"/>
            <a:r>
              <a:rPr lang="ru-RU" dirty="0" smtClean="0"/>
              <a:t>Цель </a:t>
            </a:r>
            <a:r>
              <a:rPr lang="ru-RU" dirty="0"/>
              <a:t>данной курсовой работы является разработка базы данных для книжного магазина, которая предназначена для того что бы работа была эффективной и удобной для системы управления данными о книгах, клиентах, заказах и сотрудниках магазина. </a:t>
            </a:r>
            <a:endParaRPr lang="ru-RU" dirty="0" smtClean="0"/>
          </a:p>
          <a:p>
            <a:pPr algn="just"/>
            <a:r>
              <a:rPr lang="ru-RU" dirty="0" smtClean="0"/>
              <a:t>Задачи </a:t>
            </a:r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достижения цели нужно выполнить несколько задач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1.</a:t>
            </a:r>
            <a:r>
              <a:rPr lang="ru-RU" dirty="0"/>
              <a:t> Провести анализ предметной области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2</a:t>
            </a:r>
            <a:r>
              <a:rPr lang="ru-RU" dirty="0" smtClean="0"/>
              <a:t>.Спроектировать </a:t>
            </a:r>
            <a:r>
              <a:rPr lang="ru-RU" dirty="0"/>
              <a:t>схему базу данных, отражающую деятельность книжного магазина. </a:t>
            </a:r>
            <a:endParaRPr lang="ru-RU" dirty="0" smtClean="0"/>
          </a:p>
          <a:p>
            <a:pPr algn="just"/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/>
              <a:t>Разработать базу данных </a:t>
            </a:r>
            <a:endParaRPr lang="ru-RU" dirty="0" smtClean="0"/>
          </a:p>
          <a:p>
            <a:pPr algn="just"/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ru-RU" dirty="0"/>
              <a:t>Заполнить базу данных </a:t>
            </a:r>
            <a:endParaRPr lang="ru-RU" dirty="0" smtClean="0"/>
          </a:p>
          <a:p>
            <a:pPr algn="just"/>
            <a:r>
              <a:rPr lang="ru-RU" dirty="0"/>
              <a:t>5</a:t>
            </a:r>
            <a:r>
              <a:rPr lang="ru-RU" dirty="0" smtClean="0"/>
              <a:t>. </a:t>
            </a:r>
            <a:r>
              <a:rPr lang="ru-RU" dirty="0"/>
              <a:t>Проверить </a:t>
            </a:r>
            <a:r>
              <a:rPr lang="ru-RU" dirty="0" smtClean="0"/>
              <a:t>базу данных </a:t>
            </a:r>
            <a:r>
              <a:rPr lang="ru-RU" dirty="0"/>
              <a:t>на ошибки </a:t>
            </a:r>
          </a:p>
        </p:txBody>
      </p:sp>
    </p:spTree>
    <p:extLst>
      <p:ext uri="{BB962C8B-B14F-4D97-AF65-F5344CB8AC3E}">
        <p14:creationId xmlns:p14="http://schemas.microsoft.com/office/powerpoint/2010/main" val="19962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базе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Для книжного магазина база данных должна содержать информацию о книгах, авторах, заказах, клиентах . Каждая книга должна иметь такие характеристики, как название, автор, цена, количество копий на складе и т.д.</a:t>
            </a:r>
          </a:p>
        </p:txBody>
      </p:sp>
    </p:spTree>
    <p:extLst>
      <p:ext uri="{BB962C8B-B14F-4D97-AF65-F5344CB8AC3E}">
        <p14:creationId xmlns:p14="http://schemas.microsoft.com/office/powerpoint/2010/main" val="250489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520320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" y="260648"/>
            <a:ext cx="9074778" cy="331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3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Процедура и </a:t>
            </a:r>
            <a:r>
              <a:rPr lang="ru-RU" dirty="0" err="1" smtClean="0"/>
              <a:t>тригер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4968552" cy="411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28" y="2383159"/>
            <a:ext cx="3995936" cy="307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0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640960" cy="123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5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меня всего 2 роли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Роль </a:t>
            </a:r>
            <a:r>
              <a:rPr lang="ru-RU" dirty="0" smtClean="0"/>
              <a:t>администратора</a:t>
            </a:r>
            <a:r>
              <a:rPr lang="en-US" dirty="0" smtClean="0"/>
              <a:t>:</a:t>
            </a:r>
            <a:r>
              <a:rPr lang="ru-RU" dirty="0" smtClean="0"/>
              <a:t> которая </a:t>
            </a:r>
            <a:r>
              <a:rPr lang="ru-RU" dirty="0"/>
              <a:t>имеет доступ ко всем таблицам, хранимым процедурам и функциям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Роль обычного </a:t>
            </a:r>
            <a:r>
              <a:rPr lang="ru-RU" dirty="0"/>
              <a:t>пользователя </a:t>
            </a:r>
            <a:r>
              <a:rPr lang="ru-RU" dirty="0" smtClean="0"/>
              <a:t>который может </a:t>
            </a:r>
            <a:r>
              <a:rPr lang="ru-RU" dirty="0"/>
              <a:t>только просматривать таблицу.</a:t>
            </a:r>
          </a:p>
        </p:txBody>
      </p:sp>
    </p:spTree>
    <p:extLst>
      <p:ext uri="{BB962C8B-B14F-4D97-AF65-F5344CB8AC3E}">
        <p14:creationId xmlns:p14="http://schemas.microsoft.com/office/powerpoint/2010/main" val="241800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7567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Цели и задачи проекта достигнуты, </a:t>
            </a:r>
            <a:r>
              <a:rPr lang="ru-RU" dirty="0"/>
              <a:t>посредством поэтапного выполнения поставленных задач.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База данных соответствует поставленным требованиям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39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</TotalTime>
  <Words>210</Words>
  <Application>Microsoft Office PowerPoint</Application>
  <PresentationFormat>Экран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Частное учреждение профессионального образования «Высшая школа предпринимательства»</vt:lpstr>
      <vt:lpstr>Актуальность темы</vt:lpstr>
      <vt:lpstr>Цели и задачи</vt:lpstr>
      <vt:lpstr>Требования к базе данных </vt:lpstr>
      <vt:lpstr>Презентация PowerPoint</vt:lpstr>
      <vt:lpstr>Процедура и тригер</vt:lpstr>
      <vt:lpstr>VIEW</vt:lpstr>
      <vt:lpstr>Роли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учреждение профессионального образования «Высшая школа предпринимательства»</dc:title>
  <dc:creator>1</dc:creator>
  <cp:lastModifiedBy>1</cp:lastModifiedBy>
  <cp:revision>5</cp:revision>
  <dcterms:created xsi:type="dcterms:W3CDTF">2024-06-14T09:32:45Z</dcterms:created>
  <dcterms:modified xsi:type="dcterms:W3CDTF">2024-06-19T11:56:55Z</dcterms:modified>
</cp:coreProperties>
</file>