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0D0C3-C651-4FDB-B643-2B3B47D5D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0F39BB-144E-462C-9B6A-8D80C29B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60314-1BF1-4CCE-B5B5-73C65F5E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FD99E-0E08-4AEE-BB22-144AFCB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EEF4B3-4D80-459F-A6A6-C83DD604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45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D6C92-BFFD-47AA-9E11-E05430A0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479897-C696-4D20-9DB6-ACC63C4E7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E8551-94A3-45E4-A706-C6866F96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6B533-7543-477E-9C98-A46EF1EA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E4261-B085-4FDE-A6C4-4029D1ED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6565D0-34BC-4692-8AE8-2FCB51449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50A091-EE61-4BA1-BA77-29DC25C2A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4F4BF-35FE-459A-80B2-C9051012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371310-A9AB-47C4-B514-8F75F740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875C3-4F53-4D93-AE07-788BCB1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53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A46D2-B5FD-4215-9AA1-A38AA3E0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7AE0B-8F51-4579-905E-8BE2997C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4598C-34BE-4EF4-A5D3-4910BFE6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A0F26-178E-4249-B13F-82B787C6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1EF9C-71C3-4347-BB53-991E7781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1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5A6BE-D479-4744-9636-D9D1FA38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56F34-A23C-4389-B587-3147C1F8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57931-8801-4040-AEF3-8BF37C1D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112A8-A332-45EB-AB78-4B72AEEB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2D371-FD2D-42DC-9197-C44AAFD6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1A191-3DA9-449F-A69D-A8844C63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28777-3972-4605-9256-14B11D9C2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0D7885-ED84-4171-BC72-84E041F4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21A4D5-A327-4119-A0D4-FAB40C45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B40C7-0968-4CB0-810B-16A77316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3CDEE-508A-474F-9A3C-DF673FB7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8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A635B-23AF-4754-82C7-9A4020C5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9A1329-9491-4A01-992E-F7841583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94C720-6E8C-4BC7-9357-0E528F3D9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93588F-EC4F-4206-8812-FAAA1789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17F7F9-4432-474A-9FB0-DEA524BC1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6A8769-31EB-47F1-B2DD-04E051AC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B80BDB-8984-41B1-A79F-2A56E719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662B8D-A762-4ADC-92AB-BBF6088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5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C3A40-4B40-4406-9443-AD10B140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997CD7-6AA0-48B7-8A05-A4B0738C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043967-E134-4739-BEC7-5CE49F98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5DC83B-91EC-457F-AB80-558D1D3E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35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6791AD-6443-4F0F-958A-2B7D663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40FA98-59E3-4AF9-8E36-6F75AE4F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887A93-ED61-42F8-B491-5C2BAFC8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6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65D2A-5829-4E9D-8F0B-F812937E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A834A-C640-4EDB-A6FE-22ACF9F9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EEE62-9446-4853-B883-82066522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E2851-51FF-42EA-BBE5-D28CB1E3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D18F3-D9A6-4B38-9FB0-11073C76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2C6DBE-0DFC-4A20-B8BE-B6080554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48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FBAD6-D9E6-41F8-9D09-B9260810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6917BC-8D71-4F8C-BABA-3149D0479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A2DC3-7441-4016-89B8-A8B4C57E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22E1AF-F278-4B2A-848A-D32438E9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46BE3-C11E-41EB-BE74-93A4D5F2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B8E23-B9F1-4194-9143-DBD6CCD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5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32785E-8E06-4415-8CF4-D3F14CA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FBFC0-1287-48F8-A07A-01DBC214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1D77B-56EE-46A9-A485-5EA45417A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3F9B-0C61-4529-BD78-A29E8F62B41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C95EE5-30FB-4D27-A506-7A253E061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2CE72-50F8-47D6-93BF-C232905FB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DD18-3B13-460C-84B6-1A06C44666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44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854A2-4E8A-428D-815E-BC2D0B88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85526-4D56-4ED1-B8A9-5DEE36F28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189F4F-3381-4A62-8D3B-C0B4FDA5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461962"/>
            <a:ext cx="96869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4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Morales | Trea AM</dc:creator>
  <cp:lastModifiedBy>Victor Morales | Trea AM</cp:lastModifiedBy>
  <cp:revision>1</cp:revision>
  <dcterms:created xsi:type="dcterms:W3CDTF">2021-11-16T11:33:44Z</dcterms:created>
  <dcterms:modified xsi:type="dcterms:W3CDTF">2021-11-16T11:33:52Z</dcterms:modified>
</cp:coreProperties>
</file>