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89" d="100"/>
          <a:sy n="89" d="100"/>
        </p:scale>
        <p:origin x="4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A61B6-F1DF-4944-9D8A-C1EB65B3782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421EFCB-748A-4498-BB39-47AF82ADFB0B}">
      <dgm:prSet/>
      <dgm:spPr/>
      <dgm:t>
        <a:bodyPr/>
        <a:lstStyle/>
        <a:p>
          <a:r>
            <a:rPr lang="en-DE"/>
            <a:t>Context/non-context</a:t>
          </a:r>
          <a:endParaRPr lang="en-US"/>
        </a:p>
      </dgm:t>
    </dgm:pt>
    <dgm:pt modelId="{01F9A683-DAC1-41BA-87CA-F1AC984F421E}" type="parTrans" cxnId="{4009D317-9048-437F-B71A-828424A7878C}">
      <dgm:prSet/>
      <dgm:spPr/>
      <dgm:t>
        <a:bodyPr/>
        <a:lstStyle/>
        <a:p>
          <a:endParaRPr lang="en-US"/>
        </a:p>
      </dgm:t>
    </dgm:pt>
    <dgm:pt modelId="{F37FD92D-5A08-4B6A-A253-7B6A38ABA52B}" type="sibTrans" cxnId="{4009D317-9048-437F-B71A-828424A7878C}">
      <dgm:prSet/>
      <dgm:spPr/>
      <dgm:t>
        <a:bodyPr/>
        <a:lstStyle/>
        <a:p>
          <a:endParaRPr lang="en-US"/>
        </a:p>
      </dgm:t>
    </dgm:pt>
    <dgm:pt modelId="{B61AA847-23CF-4122-920A-22BCE726B054}">
      <dgm:prSet/>
      <dgm:spPr/>
      <dgm:t>
        <a:bodyPr/>
        <a:lstStyle/>
        <a:p>
          <a:r>
            <a:rPr lang="en-GB"/>
            <a:t>P</a:t>
          </a:r>
          <a:r>
            <a:rPr lang="en-DE"/>
            <a:t>ersonalised/non-personalised</a:t>
          </a:r>
          <a:endParaRPr lang="en-US"/>
        </a:p>
      </dgm:t>
    </dgm:pt>
    <dgm:pt modelId="{8CBB1943-4590-48D7-B9F0-4917F538F0D5}" type="parTrans" cxnId="{F524CAB5-C4FB-4EE3-A00B-731CA46F0D04}">
      <dgm:prSet/>
      <dgm:spPr/>
      <dgm:t>
        <a:bodyPr/>
        <a:lstStyle/>
        <a:p>
          <a:endParaRPr lang="en-US"/>
        </a:p>
      </dgm:t>
    </dgm:pt>
    <dgm:pt modelId="{13EDF6FE-D68D-4BAC-B086-C34A6BAA1AFB}" type="sibTrans" cxnId="{F524CAB5-C4FB-4EE3-A00B-731CA46F0D04}">
      <dgm:prSet/>
      <dgm:spPr/>
      <dgm:t>
        <a:bodyPr/>
        <a:lstStyle/>
        <a:p>
          <a:endParaRPr lang="en-US"/>
        </a:p>
      </dgm:t>
    </dgm:pt>
    <dgm:pt modelId="{329F3039-293B-4946-8834-FB724AD8F502}" type="pres">
      <dgm:prSet presAssocID="{0D1A61B6-F1DF-4944-9D8A-C1EB65B378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140603-550C-B54C-860C-EBB2B24DC3AB}" type="pres">
      <dgm:prSet presAssocID="{5421EFCB-748A-4498-BB39-47AF82ADFB0B}" presName="hierRoot1" presStyleCnt="0"/>
      <dgm:spPr/>
    </dgm:pt>
    <dgm:pt modelId="{3F777ECD-01E4-244C-83E2-03352D5002BA}" type="pres">
      <dgm:prSet presAssocID="{5421EFCB-748A-4498-BB39-47AF82ADFB0B}" presName="composite" presStyleCnt="0"/>
      <dgm:spPr/>
    </dgm:pt>
    <dgm:pt modelId="{46177CC1-6F22-D84F-B184-4B3C8BDCBBAE}" type="pres">
      <dgm:prSet presAssocID="{5421EFCB-748A-4498-BB39-47AF82ADFB0B}" presName="background" presStyleLbl="node0" presStyleIdx="0" presStyleCnt="2"/>
      <dgm:spPr/>
    </dgm:pt>
    <dgm:pt modelId="{0EFB1A64-E34E-8843-A76B-36EEF51B443F}" type="pres">
      <dgm:prSet presAssocID="{5421EFCB-748A-4498-BB39-47AF82ADFB0B}" presName="text" presStyleLbl="fgAcc0" presStyleIdx="0" presStyleCnt="2">
        <dgm:presLayoutVars>
          <dgm:chPref val="3"/>
        </dgm:presLayoutVars>
      </dgm:prSet>
      <dgm:spPr/>
    </dgm:pt>
    <dgm:pt modelId="{232E5D71-0DB3-8645-B1C0-957B17764142}" type="pres">
      <dgm:prSet presAssocID="{5421EFCB-748A-4498-BB39-47AF82ADFB0B}" presName="hierChild2" presStyleCnt="0"/>
      <dgm:spPr/>
    </dgm:pt>
    <dgm:pt modelId="{CBE1A8EC-2C1A-9946-ACA1-EFC6ECD1D104}" type="pres">
      <dgm:prSet presAssocID="{B61AA847-23CF-4122-920A-22BCE726B054}" presName="hierRoot1" presStyleCnt="0"/>
      <dgm:spPr/>
    </dgm:pt>
    <dgm:pt modelId="{893DE9FA-5519-164B-B724-909B424BF216}" type="pres">
      <dgm:prSet presAssocID="{B61AA847-23CF-4122-920A-22BCE726B054}" presName="composite" presStyleCnt="0"/>
      <dgm:spPr/>
    </dgm:pt>
    <dgm:pt modelId="{F6CF6698-7E43-684D-BC7F-1792DF92C756}" type="pres">
      <dgm:prSet presAssocID="{B61AA847-23CF-4122-920A-22BCE726B054}" presName="background" presStyleLbl="node0" presStyleIdx="1" presStyleCnt="2"/>
      <dgm:spPr/>
    </dgm:pt>
    <dgm:pt modelId="{8AB67A18-C7FC-5B44-8E66-405B372FD908}" type="pres">
      <dgm:prSet presAssocID="{B61AA847-23CF-4122-920A-22BCE726B054}" presName="text" presStyleLbl="fgAcc0" presStyleIdx="1" presStyleCnt="2">
        <dgm:presLayoutVars>
          <dgm:chPref val="3"/>
        </dgm:presLayoutVars>
      </dgm:prSet>
      <dgm:spPr/>
    </dgm:pt>
    <dgm:pt modelId="{DF86BDF2-56D3-354E-8B35-1004E8F7A7EA}" type="pres">
      <dgm:prSet presAssocID="{B61AA847-23CF-4122-920A-22BCE726B054}" presName="hierChild2" presStyleCnt="0"/>
      <dgm:spPr/>
    </dgm:pt>
  </dgm:ptLst>
  <dgm:cxnLst>
    <dgm:cxn modelId="{4009D317-9048-437F-B71A-828424A7878C}" srcId="{0D1A61B6-F1DF-4944-9D8A-C1EB65B37827}" destId="{5421EFCB-748A-4498-BB39-47AF82ADFB0B}" srcOrd="0" destOrd="0" parTransId="{01F9A683-DAC1-41BA-87CA-F1AC984F421E}" sibTransId="{F37FD92D-5A08-4B6A-A253-7B6A38ABA52B}"/>
    <dgm:cxn modelId="{F524CAB5-C4FB-4EE3-A00B-731CA46F0D04}" srcId="{0D1A61B6-F1DF-4944-9D8A-C1EB65B37827}" destId="{B61AA847-23CF-4122-920A-22BCE726B054}" srcOrd="1" destOrd="0" parTransId="{8CBB1943-4590-48D7-B9F0-4917F538F0D5}" sibTransId="{13EDF6FE-D68D-4BAC-B086-C34A6BAA1AFB}"/>
    <dgm:cxn modelId="{659ADCBA-3857-7A44-AD76-0EF1F2FF78CA}" type="presOf" srcId="{B61AA847-23CF-4122-920A-22BCE726B054}" destId="{8AB67A18-C7FC-5B44-8E66-405B372FD908}" srcOrd="0" destOrd="0" presId="urn:microsoft.com/office/officeart/2005/8/layout/hierarchy1"/>
    <dgm:cxn modelId="{DF32CAC7-2C56-FB46-9BF7-B6D2A3D050A0}" type="presOf" srcId="{0D1A61B6-F1DF-4944-9D8A-C1EB65B37827}" destId="{329F3039-293B-4946-8834-FB724AD8F502}" srcOrd="0" destOrd="0" presId="urn:microsoft.com/office/officeart/2005/8/layout/hierarchy1"/>
    <dgm:cxn modelId="{733F57FC-D3AE-BE46-9EA5-FC5CD02715B8}" type="presOf" srcId="{5421EFCB-748A-4498-BB39-47AF82ADFB0B}" destId="{0EFB1A64-E34E-8843-A76B-36EEF51B443F}" srcOrd="0" destOrd="0" presId="urn:microsoft.com/office/officeart/2005/8/layout/hierarchy1"/>
    <dgm:cxn modelId="{6C7C9134-4897-B64C-A9A3-A899FC0F4181}" type="presParOf" srcId="{329F3039-293B-4946-8834-FB724AD8F502}" destId="{1E140603-550C-B54C-860C-EBB2B24DC3AB}" srcOrd="0" destOrd="0" presId="urn:microsoft.com/office/officeart/2005/8/layout/hierarchy1"/>
    <dgm:cxn modelId="{C9E4F2F7-DF02-C741-A198-084FA1450940}" type="presParOf" srcId="{1E140603-550C-B54C-860C-EBB2B24DC3AB}" destId="{3F777ECD-01E4-244C-83E2-03352D5002BA}" srcOrd="0" destOrd="0" presId="urn:microsoft.com/office/officeart/2005/8/layout/hierarchy1"/>
    <dgm:cxn modelId="{BEA94BF4-AB4F-2140-87AF-B75A8997EEF7}" type="presParOf" srcId="{3F777ECD-01E4-244C-83E2-03352D5002BA}" destId="{46177CC1-6F22-D84F-B184-4B3C8BDCBBAE}" srcOrd="0" destOrd="0" presId="urn:microsoft.com/office/officeart/2005/8/layout/hierarchy1"/>
    <dgm:cxn modelId="{DBF47150-67CD-8B48-A98E-9EB54D99A2F8}" type="presParOf" srcId="{3F777ECD-01E4-244C-83E2-03352D5002BA}" destId="{0EFB1A64-E34E-8843-A76B-36EEF51B443F}" srcOrd="1" destOrd="0" presId="urn:microsoft.com/office/officeart/2005/8/layout/hierarchy1"/>
    <dgm:cxn modelId="{85A1B42E-24C9-2D4A-87D6-57FD0D87637B}" type="presParOf" srcId="{1E140603-550C-B54C-860C-EBB2B24DC3AB}" destId="{232E5D71-0DB3-8645-B1C0-957B17764142}" srcOrd="1" destOrd="0" presId="urn:microsoft.com/office/officeart/2005/8/layout/hierarchy1"/>
    <dgm:cxn modelId="{ED6D2CA2-D5E7-2146-B5BC-FC50A08B5268}" type="presParOf" srcId="{329F3039-293B-4946-8834-FB724AD8F502}" destId="{CBE1A8EC-2C1A-9946-ACA1-EFC6ECD1D104}" srcOrd="1" destOrd="0" presId="urn:microsoft.com/office/officeart/2005/8/layout/hierarchy1"/>
    <dgm:cxn modelId="{D2B1FD52-3E24-8E40-9A2A-0A806C96DE05}" type="presParOf" srcId="{CBE1A8EC-2C1A-9946-ACA1-EFC6ECD1D104}" destId="{893DE9FA-5519-164B-B724-909B424BF216}" srcOrd="0" destOrd="0" presId="urn:microsoft.com/office/officeart/2005/8/layout/hierarchy1"/>
    <dgm:cxn modelId="{7F2A02C8-F09C-AB44-B407-FC205940059B}" type="presParOf" srcId="{893DE9FA-5519-164B-B724-909B424BF216}" destId="{F6CF6698-7E43-684D-BC7F-1792DF92C756}" srcOrd="0" destOrd="0" presId="urn:microsoft.com/office/officeart/2005/8/layout/hierarchy1"/>
    <dgm:cxn modelId="{0E01BE34-3AB8-574E-A0B7-36DB1FB5FB35}" type="presParOf" srcId="{893DE9FA-5519-164B-B724-909B424BF216}" destId="{8AB67A18-C7FC-5B44-8E66-405B372FD908}" srcOrd="1" destOrd="0" presId="urn:microsoft.com/office/officeart/2005/8/layout/hierarchy1"/>
    <dgm:cxn modelId="{26B49150-9442-F94C-B7A9-1FFDC0CBF609}" type="presParOf" srcId="{CBE1A8EC-2C1A-9946-ACA1-EFC6ECD1D104}" destId="{DF86BDF2-56D3-354E-8B35-1004E8F7A7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77CC1-6F22-D84F-B184-4B3C8BDCBBAE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B1A64-E34E-8843-A76B-36EEF51B443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100" kern="1200"/>
            <a:t>Context/non-context</a:t>
          </a:r>
          <a:endParaRPr lang="en-US" sz="4100" kern="1200"/>
        </a:p>
      </dsp:txBody>
      <dsp:txXfrm>
        <a:off x="696297" y="538547"/>
        <a:ext cx="4171627" cy="2590157"/>
      </dsp:txXfrm>
    </dsp:sp>
    <dsp:sp modelId="{F6CF6698-7E43-684D-BC7F-1792DF92C75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67A18-C7FC-5B44-8E66-405B372FD908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P</a:t>
          </a:r>
          <a:r>
            <a:rPr lang="en-DE" sz="4100" kern="1200"/>
            <a:t>ersonalised/non-personalised</a:t>
          </a:r>
          <a:endParaRPr lang="en-US" sz="41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34:4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25:1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42 24575,'0'7'0,"0"-2"0,-2 2 0,0 1 0,-2 1 0,1 1 0,1-1 0,0-1 0,2 0 0,0-2 0,0-3 0,0 2 0,0-2 0,0 1 0,0-1 0,0 1 0,0-1 0,0 1 0,0 0 0,0 0 0,0-1 0,0 1 0,0-1 0,0 1 0,0 0 0,0 0 0,0-1 0,0 1 0,0-1 0,0 1 0,0 0 0,0 0 0,0 0 0,0 0 0,0 1 0,0 0 0,0 2 0,0-2 0,0 0 0,0-2 0,0 0 0,0 1 0,0-1 0,0 1 0,0-1 0,0 0 0,1-1 0,2 0 0,0 0 0,1-1 0,-1 1 0,1 0 0,-1-2 0,2 1 0,1 1 0,1 2 0,-1-1 0,0 0 0,-2-1 0,0 0 0,0 0 0,0-1 0,-1 1 0,1 0 0,-1 0 0,1-1 0,0 0 0,-1-1 0,0 0 0,0 0 0,2 0 0,-2 0 0,2 3 0,0-2 0,-1 2 0,2 0 0,-2-1 0,1 0 0,-1-2 0,0 1 0,0 1 0,4 0 0,-3 0 0,2-2 0,-2 0 0,1 0 0,-1 0 0,0 0 0,-2 0 0,1 0 0,0 0 0,-1 0 0,1 0 0,-1 0 0,1 0 0,-1 0 0,0 0 0,1 0 0,-1 0 0,1 0 0,0 0 0,0 0 0,0-1 0,-1-3 0,2-1 0,0-1 0,0 2 0,-2 2 0,-1 0 0,0-1 0,0-1 0,1 0 0,0 0 0,1 1 0,-1-1 0,0 0 0,-1 0 0,0 0 0,-1 1 0,3-1 0,-1 1 0,1-2 0,-1 2 0,3-3 0,-2 2 0,1-1 0,-1 1 0,-1 0 0,3 2 0,-2 0 0,1 2 0,-2-2 0,2-1 0,-1-4 0,1-2 0,-2 2 0,-1 0 0,0 1 0,0 0 0,0 0 0,-1-2 0,2 3 0,-3-1 0,0 2 0,0 0 0,0 1 0,0-1 0,0 1 0,0-1 0,0 0 0,0 0 0,0-4 0,0 1 0,0-3 0,-3 1 0,1 2 0,-3 1 0,1 2 0,1 1 0,-2 0 0,2 1 0,0 0 0,1 0 0,0 0 0,1 0 0,-3 2 0,1 0 0,-1-2 0,0 0 0,0-1 0,1-1 0,-3 2 0,1 0 0,-2 0 0,1 0 0,2-1 0,0-1 0,0 1 0,1 2 0,-1-1 0,0 0 0,0-2 0,1 1 0,-1 0 0,-1 2 0,0 1 0,-2 0 0,2 0 0,0 0 0,1 0 0,1 0 0,-1 0 0,0 0 0,0 0 0,1 0 0,-1 0 0,1 0 0,0 0 0,-2 0 0,2 0 0,-1 0 0,-1 0 0,0 0 0,-2 0 0,2 0 0,0 0 0,2 0 0,1 1 0,0 1 0,0 1 0,0 0 0,0 1 0,0 0 0,2 0 0,0-1 0,-2 1 0,0-1 0,0 2 0,1-2 0,-1-1 0,-1 0 0,0-2 0,-1 0 0,1 0 0,-2 0 0,0 0 0,-1 0 0,1 0 0,2 0 0,0 0 0,-1 0 0,1 0 0,-1 0 0,1 0 0,-2 0 0,1 0 0,1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27:2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22 24575,'-5'0'0,"0"0"0,2 0 0,-4 0 0,3 0 0,-3 0 0,1 0 0,-1 0 0,0 0 0,0 0 0,2 0 0,-1 2 0,0 1 0,-3-1 0,-1 2 0,-5 0 0,-2 0 0,-1 0 0,-1-2 0,0 0 0,-1 1 0,0 1 0,1 1 0,-1 0 0,1-1 0,-1 1 0,1 0 0,1-1 0,2 1 0,3-2 0,3-1 0,-1 0 0,0 0 0,1 1 0,3-1 0,2 0 0,1 0 0,0-1 0,0 1 0,2 0 0,0 0 0,2 1 0,0 2 0,0-2 0,0 2 0,0-2 0,0 1 0,0-1 0,0 1 0,0-1 0,0 1 0,0-1 0,0 1 0,0 0 0,0-1 0,0 1 0,0-1 0,0 2 0,0-1 0,0 1 0,0 0 0,0 0 0,0 1 0,0-1 0,2 1 0,0 0 0,2 2 0,-1 1 0,0 0 0,1-1 0,-3-1 0,1 0 0,-1-2 0,-1 2 0,1-2 0,1 1 0,0 0 0,0 0 0,-1-2 0,-1 0 0,0-1 0,0 1 0,0 0 0,0-1 0,0 1 0,0 0 0,0 0 0,0-1 0,0 1 0,0-1 0,0 1 0,0 0 0,0 0 0,0-1 0,0 1 0,0 0 0,0-1 0,0 2 0,0 1 0,0 1 0,0 0 0,0-2 0,0 0 0,0-1 0,1-2 0,1-1 0,0 1 0,-1 0 0,1 1 0,0 0 0,0 1 0,-1-1 0,1 2 0,0-2 0,0 1 0,-1-1 0,2 1 0,-2-1 0,1 1 0,0 0 0,-2 0 0,0-1 0,2 2 0,0 2 0,0-1 0,0 0 0,-2-3 0,0 2 0,0-1 0,0 1 0,1-1 0,2-1 0,1 0 0,-1-1 0,2 1 0,0-3 0,0 1 0,0 1 0,-2 0 0,1 0 0,0-1 0,2 2 0,-2 0 0,2 1 0,-4-1 0,1 1 0,-1-2 0,1 0 0,-1-1 0,-1 1 0,1 2 0,0-1 0,1 1 0,1 0 0,-2-1 0,1 1 0,0-1 0,1 0 0,-1 0 0,-1 0 0,1 0 0,-1-2 0,3-1 0,-1 0 0,0 0 0,-2 1 0,-1 2 0,2-1 0,0-1 0,2-1 0,-1 0 0,1 0 0,1 0 0,0 0 0,0 2 0,-1-1 0,0 1 0,-2 0 0,1 0 0,0 0 0,0 1 0,1 2 0,-1-1 0,1 2 0,0-1 0,0-1 0,0-1 0,-2-1 0,1 0 0,1 0 0,-1-1 0,2 3 0,-3-2 0,1 0 0,-1 0 0,1-2 0,-1 0 0,2 0 0,-1 0 0,0 0 0,1 0 0,0 0 0,2 0 0,0 0 0,0 0 0,-2 0 0,0 0 0,-2 0 0,1 1 0,-1 1 0,1 0 0,-1 0 0,2-1 0,-2 1 0,2 0 0,0 0 0,0-2 0,-2 0 0,1 0 0,0 0 0,-1 0 0,1 0 0,0 0 0,-1 0 0,1 0 0,0 0 0,-1 0 0,11 0 0,-6 2 0,10 0 0,-9 0 0,3 2 0,0-2 0,4 2 0,3 2 0,-2-1 0,-2-1 0,-5-1 0,-2-1 0,-1 0 0,-1 0 0,0 0 0,0 0 0,1 0 0,1-1 0,-1 0 0,-1-1 0,-1 2 0,1 0 0,0 0 0,0 0 0,0-2 0,0 0 0,1 1 0,2 2 0,-3-1 0,0 0 0,0-2 0,0 0 0,0 1 0,-1 1 0,2 0 0,-2 0 0,2-1 0,-2-1 0,1 0 0,1 0 0,0 0 0,0 0 0,0 0 0,2 0 0,0 0 0,-2 0 0,-2 0 0,-2 0 0,1 0 0,0 0 0,0 0 0,-1 0 0,2 0 0,1 0 0,2 2 0,-2-1 0,0 2 0,-3-2 0,1 2 0,0-1 0,0-1 0,-1 1 0,1 0 0,1 0 0,1-1 0,0 0 0,0-1 0,-2 1 0,0 1 0,-1 0 0,1 0 0,0-2 0,1 0 0,-2 0 0,2 0 0,1 0 0,0 1 0,3 2 0,1-1 0,0-1 0,-1 0 0,-4 1 0,0 0 0,-2 0 0,1-2 0,-1 0 0,2 0 0,-2 0 0,1 0 0,-1 0 0,1 0 0,-1 0 0,1 0 0,2 0 0,-1 0 0,1 0 0,-1 0 0,-1 0 0,-1 0 0,1 0 0,0 0 0,-1 0 0,1 0 0,0 0 0,0 0 0,0 0 0,0 0 0,1 0 0,1 0 0,0 0 0,1 0 0,-2 0 0,0 0 0,-2 0 0,1 0 0,-1 0 0,2 0 0,-2 0 0,1 0 0,-1 0 0,1 0 0,-1 0 0,2 0 0,2 0 0,-2 0 0,1 0 0,-2 0 0,1 0 0,-2 0 0,1 0 0,1 0 0,1 0 0,0 0 0,-1 0 0,0 0 0,-2 0 0,2 0 0,-1 0 0,-1 0 0,3 0 0,1 0 0,2 0 0,3 0 0,0 0 0,-4 0 0,2 0 0,-5 0 0,1 0 0,0 0 0,1 0 0,0 0 0,-2 0 0,0 0 0,-2 0 0,1 0 0,-1 0 0,1 0 0,-1 0 0,1 0 0,0 0 0,0 0 0,-1 0 0,1 0 0,0 0 0,-1 0 0,1 0 0,-1 0 0,2 0 0,1 0 0,0 0 0,0 0 0,0 0 0,-2 0 0,1 0 0,0-3 0,-1 1 0,2-3 0,-1 2 0,-2 1 0,-1-1 0,-1 1 0,1 1 0,0-1 0,0 0 0,-1-1 0,1-4 0,2 2 0,-1-2 0,0 0 0,-1 0 0,0 2 0,0 0 0,-1 2 0,1 0 0,0 1 0,1 0 0,1 0 0,0 0 0,-1 1 0,-1-3 0,1 3 0,-1-2 0,1 1 0,1 0 0,-2-1 0,0-1 0,0-2 0,0 0 0,2 0 0,-1 0 0,-1 2 0,1 0 0,-2-2 0,1 1 0,0-2 0,2 2 0,-2 1 0,0 1 0,-1-1 0,-1 0 0,0 2 0,0-2 0,0 0 0,0-1 0,0-1 0,0 1 0,0 0 0,0 1 0,0 0 0,0 1 0,0-1 0,0 0 0,0 1 0,0-2 0,0 2 0,0-1 0,0 0 0,0 0 0,0 1 0,0-1 0,0-1 0,0 0 0,0 0 0,0-4 0,0 0 0,0 1 0,0 1 0,0 3 0,0-1 0,0-1 0,0 0 0,0 0 0,0 0 0,0 1 0,0-2 0,0 2 0,0-5 0,0 5 0,0-5 0,0 5 0,0-2 0,0 2 0,0-2 0,0 2 0,0-1 0,0-1 0,0 2 0,0-2 0,0 2 0,0-4 0,0 1 0,0 0 0,0-1 0,-2 2 0,-1-2 0,0 0 0,-1-1 0,-1-2 0,0 3 0,2 1 0,-1 3 0,0 0 0,0 0 0,-1 0 0,1 1 0,0 1 0,3-1 0,-2 1 0,0-3 0,-1 2 0,-1 0 0,1 2 0,1 1 0,-1-2 0,0 1 0,0 0 0,-1 1 0,-1-2 0,-1 1 0,2 0 0,0 0 0,2 0 0,-1 0 0,-1 1 0,-2 1 0,0 0 0,-1 0 0,0-3 0,-1 1 0,-1 0 0,0 1 0,0 1 0,1-3 0,1 1 0,0 0 0,2 2 0,0 0 0,2-2 0,-1 0 0,2 0 0,-1 1 0,-5 0 0,3 1 0,-2 0 0,4 0 0,-1 0 0,0 0 0,-1 0 0,0 0 0,0 0 0,0 0 0,0 0 0,-2 0 0,-1 0 0,-1 0 0,-3 0 0,2 0 0,-9-2 0,-1-3 0,-4-4 0,-5-3 0,6 2 0,-2-1 0,8 5 0,0 0 0,7 1 0,2 1 0,1 0 0,1 0 0,1 0 0,1 0 0,-2 0 0,1 1 0,-1 1 0,2 2 0,-1 0 0,3 0 0,-2 0 0,2 0 0,-1 0 0,1 0 0,-2 0 0,2 0 0,-1 0 0,0 0 0,0 0 0,0 0 0,0 0 0,-1 0 0,-1 0 0,-2 0 0,-2 0 0,-1 0 0,2 0 0,2 0 0,0 0 0,2 0 0,-1 0 0,0 0 0,0 0 0,1 0 0,2 0 0,-2 0 0,-2 0 0,1 0 0,0 0 0,2 0 0,0 0 0,0 0 0,0 0 0,1 0 0,-1 0 0,0 0 0,1 0 0,-1 0 0,0 0 0,1 0 0,-1 0 0,0 0 0,1 0 0,-2 0 0,0 0 0,0 0 0,-2 0 0,-1 0 0,2 0 0,0 0 0,1 0 0,0-2 0,1 0 0,1-1 0,1 0 0,1-1 0,-1-3 0,-2-1 0,-2-2 0,1 2 0,-2 4 0,-1 2 0,0 2 0,1 0 0,1 0 0,-1 0 0,-1 0 0,-2 0 0,-1 0 0,-2 0 0,3 0 0,-5 0 0,5-1 0,2-1 0,-3 0 0,6 1 0,-4 0 0,5 1 0,-1 0 0,2 0 0,-1 0 0,0 0 0,1 0 0,0 0 0,-1 0 0,1 0 0,0 0 0,-1 0 0,0 0 0,-1 0 0,-1 0 0,0 0 0,1 0 0,3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27:2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33 24575,'-5'1'0,"0"2"0,2 3 0,-1 0 0,2-1 0,-1 0 0,-1 0 0,0 2 0,-1 1 0,0-1 0,2 0 0,-1 0 0,2-2 0,-1 0 0,2-1 0,-1-1 0,0 1 0,1 0 0,1-1 0,-1 1 0,-1-1 0,0 1 0,1 0 0,0 0 0,1-1 0,-2 1 0,0-1 0,0 1 0,1-1 0,-1 2 0,0-2 0,0 1 0,0-1 0,1-1 0,-2 1 0,1-2 0,0 1 0,1 2 0,-1-1 0,-1 1 0,2 0 0,1 0 0,-2 0 0,0-1 0,-2 2 0,1 0 0,1 0 0,0 0 0,2-2 0,0 1 0,0 1 0,0 0 0,0-1 0,0-1 0,0 1 0,0-1 0,-1 1 0,-1 0 0,-1-2 0,2 3 0,1-2 0,0 1 0,0-1 0,0 1 0,0-1 0,0 1 0,0 0 0,0 1 0,0-2 0,0 3 0,0-1 0,0 1 0,0 1 0,0-2 0,0 0 0,0-1 0,0-1 0,0 1 0,1 0 0,1 0 0,1-1 0,0 0 0,1 1 0,-1-1 0,1 1 0,-1 0 0,1-1 0,0 1 0,1 1 0,-1-1 0,1 1 0,-1 0 0,0-2 0,-1 1 0,1-1 0,0 1 0,-1-1 0,1 2 0,0-2 0,-1-1 0,1 0 0,-1 0 0,-1 1 0,2-2 0,2 2 0,1-1 0,0 1 0,-2 0 0,0-1 0,0 0 0,1-1 0,0 1 0,-2 1 0,2-1 0,-3 1 0,3-1 0,-2-1 0,-1 0 0,1-1 0,-1 1 0,3 1 0,-3 0 0,3 0 0,-2-2 0,-1 0 0,1 0 0,-1 1 0,2 1 0,-2 1 0,2-2 0,0 0 0,1 1 0,1 0 0,1 1 0,1 0 0,0-1 0,-3-1 0,0-1 0,-2 0 0,0 0 0,0 0 0,0 0 0,-1 0 0,1 0 0,-1 0 0,1 0 0,1 0 0,1 0 0,0 0 0,0 0 0,-1 0 0,2 0 0,-2 0 0,1 0 0,-2 0 0,0 0 0,2 0 0,-1 0 0,2 0 0,-2 0 0,0 0 0,-2 0 0,1 0 0,0 0 0,0 0 0,1 0 0,1-1 0,0-5 0,2-2 0,0-1 0,0 1 0,-1 2 0,-1 0 0,-1 0 0,0-1 0,-1 4 0,1-1 0,-1 3 0,0-1 0,-1 0 0,1 0 0,0 0 0,-1 0 0,1 1 0,0 0 0,-1 1 0,1-2 0,-1 0 0,1-1 0,0-1 0,-3 1 0,2-1 0,0 1 0,-1-2 0,2 1 0,-2-2 0,2 1 0,0-1 0,-1 0 0,1 1 0,-3 2 0,1-1 0,0 1 0,0-2 0,-1-1 0,-1 0 0,0 0 0,0 2 0,0 0 0,0-2 0,0 1 0,0-2 0,0 2 0,0-1 0,0 0 0,0-1 0,0 2 0,0 0 0,0 2 0,0-2 0,0 2 0,0-1 0,0-1 0,0-2 0,0-3 0,0-2 0,0 1 0,-2 3 0,-1 0 0,2 3 0,-1-2 0,0 2 0,-1 0 0,-1 1 0,2-1 0,-1-1 0,2-1 0,-1 2 0,0 0 0,0 2 0,1-1 0,-1 1 0,0-2 0,0 2 0,0-1 0,0 0 0,0 0 0,0 1 0,1-1 0,-1 0 0,-2 1 0,0-2 0,2 1 0,-2-2 0,1 1 0,-3 0 0,0 2 0,1 1 0,1 1 0,2-1 0,1 0 0,-2 0 0,1 0 0,-3 1 0,2-1 0,-1 0 0,0 0 0,0 0 0,1-2 0,-1 1 0,-1 0 0,0 2 0,0 1 0,1 0 0,1 0 0,-1 0 0,1 0 0,-1 0 0,0 0 0,1 0 0,-3 0 0,1 0 0,-2 0 0,1 0 0,1 0 0,2 0 0,-1 0 0,0 0 0,0 0 0,0-2 0,2 0 0,1-1 0,0-1 0,-1 0 0,-2 0 0,-1 1 0,-3-2 0,-1 1 0,2 1 0,0 0 0,4 3 0,-2 0 0,2 0 0,-1 0 0,-2 0 0,2 0 0,-3 0 0,4 0 0,-1 0 0,1 0 0,-1 0 0,1 0 0,0 0 0,-1 0 0,-1 0 0,0 0 0,-1 0 0,2 0 0,1 0 0,-1 0 0,0 0 0,0 0 0,1 0 0,-1 0 0,1 0 0,-2 0 0,2 0 0,-1 0 0,0 0 0,0 0 0,1 0 0,-1 0 0,0 0 0,0 0 0,-1 0 0,1 0 0,-1 0 0,0 0 0,2 0 0,-1 0 0,2-1 0,-1 0 0,2-2 0,-1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28:0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14 24575,'-8'0'0,"3"0"0,-3 0 0,2 0 0,-2 0 0,-1 0 0,-2 0 0,3 0 0,0 0 0,2 0 0,1 0 0,2-3 0,1 0 0,1-1 0,-1 1 0,-2 2 0,1 1 0,-1 0 0,1 0 0,-1 0 0,1 0 0,-1 0 0,-1 0 0,-1 0 0,-1 0 0,2 0 0,0 0 0,2 0 0,-1 0 0,1 0 0,-1 0 0,1 0 0,-1 0 0,-1 0 0,0 0 0,0 0 0,0 0 0,2 0 0,0 0 0,-1 0 0,1 0 0,-2 0 0,2 0 0,-1 0 0,0 0 0,0 0 0,1 0 0,-1 0 0,0 0 0,1 0 0,-1 0 0,0 0 0,1 0 0,-1 0 0,1 0 0,-2 0 0,1 0 0,-1 0 0,2 0 0,-1 0 0,1 0 0,-1 1 0,1 2 0,-1-2 0,0 0 0,2 1 0,1 0 0,-1 0 0,0-1 0,0 2 0,1-1 0,-3-1 0,1 3 0,-3-1 0,0 1 0,1 0 0,2 0 0,0-2 0,1-1 0,0 1 0,-1 0 0,-1 2 0,0 0 0,0-2 0,2 2 0,1-1 0,-1 2 0,0-2 0,0 1 0,1-2 0,-1-1 0,0 1 0,-1 0 0,2 2 0,-1-2 0,0 2 0,0 1 0,2 0 0,-3 0 0,1 0 0,1-2 0,-1 2 0,0-3 0,0 2 0,0 0 0,2-1 0,0 1 0,0-1 0,0 1 0,0 1 0,0 1 0,0-2 0,0 0 0,0-1 0,-1 1 0,-1-2 0,0 1 0,0 1 0,2-1 0,0 2 0,0-1 0,0-1 0,0 1 0,0 1 0,0 1 0,0-2 0,0 0 0,0 1 0,0-1 0,0 1 0,0 0 0,0-1 0,0 1 0,0 0 0,0-1 0,0 4 0,0-3 0,0 2 0,1-4 0,1 2 0,1-2 0,2 1 0,-4 0 0,3 2 0,-2-1 0,1 2 0,1 0 0,-2 0 0,2 0 0,-3-1 0,1 0 0,0 0 0,-1-3 0,1 0 0,2-1 0,-2-2 0,2 0 0,0 0 0,-2 0 0,2 1 0,-1 1 0,1 2 0,0-1 0,1 1 0,0-1 0,2 2 0,1 0 0,-1-1 0,-2 2 0,0-1 0,0 0 0,-1-1 0,1 1 0,-1-1 0,0 0 0,0 0 0,-1-1 0,1 1 0,-1-2 0,1 0 0,0-1 0,0 2 0,-1-1 0,2 3 0,-2-4 0,3 1 0,0 0 0,0 0 0,1 0 0,0-1 0,0 1 0,-2-1 0,0 1 0,-1 0 0,1-2 0,-1 2 0,1-1 0,0 1 0,1 1 0,-1-2 0,-1 1 0,-2 0 0,1 0 0,1-2 0,0 0 0,-1 0 0,1 0 0,1 0 0,0 0 0,2 0 0,-2 0 0,1 0 0,-2 0 0,1 0 0,-3 3 0,1-2 0,-1 2 0,1-3 0,1 0 0,-2 1 0,0 1 0,0 0 0,0 0 0,1-1 0,1-1 0,-1 0 0,1 0 0,-1 0 0,2 0 0,-2 0 0,2 0 0,1 0 0,0 0 0,1 0 0,0 0 0,0 0 0,-1 0 0,1-3 0,-2-2 0,2 0 0,-4-1 0,1 1 0,-1 2 0,2 0 0,-2 1 0,1 1 0,1-2 0,-1 2 0,1-1 0,-2 2 0,2 0 0,0 0 0,0 0 0,0 0 0,0 0 0,-1-2 0,-1 1 0,0-1 0,-1-1 0,1 1 0,-1-1 0,0 2 0,1 0 0,1 1 0,-1 0 0,1 0 0,-2-1 0,0-1 0,-1 0 0,0 0 0,2-1 0,-1 1 0,-2-3 0,0-1 0,0 0 0,0-2 0,0-1 0,0 1 0,0-2 0,0 1 0,0-1 0,0 0 0,1 0 0,1 1 0,0 1 0,0 2 0,-2 1 0,0 1 0,0 1 0,0-1 0,0-1 0,0 0 0,0-3 0,0-4 0,0 3 0,-2-4 0,0 1 0,-1 1 0,-4-3 0,2 4 0,1-2 0,2 4 0,0-1 0,0 2 0,0 0 0,0 1 0,1 2 0,1 0 0,0 0 0,0 1 0,0-1 0,0 0 0,0 1 0,0-4 0,-1 3 0,0-2 0,-2 1 0,2 0 0,0 0 0,1 2 0,-3 2 0,1-1 0,1 0 0,-1 0 0,0 0 0,-1-1 0,1 2 0,0-3 0,-1 1 0,1 2 0,-2-4 0,-2 3 0,1-1 0,1 0 0,1 1 0,0-1 0,-3 3 0,1 0 0,0 0 0,1 0 0,0 0 0,1 0 0,-1-2 0,1 0 0,0-1 0,2 0 0,0 1 0,-1 0 0,-2 2 0,-1 0 0,1 0 0,-1 0 0,0 0 0,1 0 0,-1 0 0,1 0 0,0 0 0,1 0 0,1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34:4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34:5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34:51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34:5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34:5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24:4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11 21542,'-3'-3'0,"0"1"1455,-2 0-1455,0 2 512,1 0-512,1 0 261,-1 0-261,-1 0 805,-3 2-805,-1 1 0,0 1 0,2 0 0,3 0 0,1-2 0,2-1 0,-3 0 0,1-1 0,-2 0 0,2 0 0,-1 0 0,1 0 0,1 1 0,0 1 0,1 0 0,-1 0 0,-2-1 0,1 2 0,-1-2 0,0 2 0,1-1 0,-1 0 0,3 0 0,-1 0 0,0 0 0,1 0 0,-1 0 0,0-1 0,0 2 0,1-2 0,-1 1 0,0 0 0,0 0 0,1 0 0,-1-1 0,0 1 0,0 0 0,0 0 0,0-1 0,0 1 0,1 1 0,-1-2 0,-2 1 0,1 0 0,-1 0 0,1 0 0,-1 1 0,1-1 0,0 1 0,2-2 0,-1 1 0,0 1 0,0-1 0,-1 0 0,1 0 0,0 1 0,-1 0 0,1 1 0,-1-2 0,-1-1 0,1 1 0,-2 0 0,1 0 0,1 0 0,1 0 0,1 0 0,-1 0 0,0 1 0,0-1 0,2 3 0,0-1 0,0-1 0,0 1 0,0 0 0,0-2 0,0 3 0,0-1 0,0 1 0,0-1 0,0 1 0,0 0 0,0-1 0,0-1 0,0 1 0,0-1 0,0 0 0,0 1 0,0-1 0,0 0 0,0 1 0,0-1 0,0 0 0,0 1 0,0 1 0,0-1 0,0 1 0,0 0 0,0-2 0,1 1 0,1-1 0,0 0 0,-1 1 0,1-2 0,0-1 0,0 1 0,-1 0 0,1 0 0,0-1 0,0 1 0,1 0 0,0 2 0,-2 0 0,3 0 0,-3 0 0,1 0 0,1-1 0,-1 1 0,0-1 0,0 1 0,-1-2 0,1 0 0,1-2 0,0 0 0,0 0 0,1 0 0,-1 0 0,1 0 0,-1 0 0,1 0 0,-1 0 0,0 0 0,1 0 0,1 0 0,-2 1 0,1 1 0,-2 0 0,0 0 0,-1 0 0,2-1 0,0 1 0,-2 1 0,2-1 0,-1 2 0,-1-1 0,1 1 0,0 0 0,-1-2 0,1-1 0,0 1 0,0 0 0,0 1 0,-1 0 0,2 1 0,-2 1 0,-1-2 0,1 2 0,2 0 0,-1-1 0,0-1 0,0-1 0,1-2 0,2 0 0,0 1 0,-2 0 0,0 2 0,-1-1 0,0 0 0,0 0 0,1-1 0,-1 2 0,-1-2 0,3 1 0,-4 1 0,6 0 0,-4 0 0,0 1 0,0-2 0,1-1 0,-1-1 0,3 0 0,1 0 0,1 0 0,-3 0 0,1 0 0,0 2 0,-3 0 0,1 0 0,-2-1 0,3-1 0,-1 0 0,1 0 0,1 0 0,-2 0 0,2 0 0,-2 0 0,1 0 0,-1 0 0,0 0 0,1 0 0,-1 0 0,1 0 0,-1 0 0,2 0 0,-2 0 0,1 0 0,0 0 0,-1 0 0,1 0 0,-1 0 0,0 0 0,1 0 0,1 0 0,-1 0 0,1 0 0,-1 0 0,0 0 0,-1 0 0,1 0 0,0 0 0,-1 0 0,1 0 0,-1 0 0,2 0 0,0 0 0,0 0 0,0 0 0,-2 0 0,1 0 0,-1 0 0,0 0 0,2 0 0,-2-2 0,2 1 0,0-1 0,-1 0 0,1 0 0,-2 1 0,0-3 0,1 1 0,-1-1 0,1 1 0,-1-1 0,1 1 0,-2-1 0,0 0 0,0 0 0,0-1 0,0 0 0,2 0 0,-1 1 0,1 0 0,1-1 0,0 0 0,-1-2 0,-1 2 0,0 0 0,-1 1 0,2-1 0,-1 1 0,0-2 0,-2 1 0,0 0 0,1 0 0,0 1 0,0 1 0,-2-1 0,0 0 0,0 0 0,0 1 0,0-1 0,0 1 0,0-1 0,0-1 0,0-1 0,0-1 0,0-1 0,0 2 0,0 0 0,0 1 0,0 2 0,0-1 0,0 1 0,0-2 0,0 2 0,0-1 0,0 0 0,-1 2 0,-1 0 0,0 0 0,0 1 0,1-3 0,-2 1 0,0-3 0,-1 1 0,0-2 0,-2-1 0,2 4 0,-2-2 0,3-1 0,0 0 0,-1-1 0,0 1 0,1 0 0,-2 2 0,0 0 0,1 0 0,0 2 0,1-2 0,1 1 0,-1 1 0,0-2 0,-2 2 0,2-1 0,-1 0 0,0 0 0,-1 2 0,1-1 0,-2 0 0,1 0 0,-1-1 0,0 1 0,0 2 0,1-2 0,2 1 0,-2 0 0,2-1 0,-1 1 0,1 0 0,2-1 0,-3 0 0,2 1 0,-2 1 0,-1-1 0,-1 0 0,0-1 0,3 0 0,-1 1 0,2-2 0,-1 1 0,0 1 0,0-1 0,2 1 0,-1 0 0,0 1 0,-2 0 0,1 1 0,-1 0 0,1 0 0,-1 0 0,3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24:5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52 24575,'-7'0'0,"2"0"0,0 0 0,2 0 0,0 1 0,1 0 0,-2 3 0,1-1 0,-1 0 0,-1 0 0,2-2 0,-1 3 0,0-1 0,1 1 0,-1-1 0,1-1 0,-1 0 0,2-1 0,0 1 0,1 0 0,-2-1 0,1 1 0,1 1 0,-1-2 0,0 0 0,-1-1 0,-1 0 0,2 4 0,-1-3 0,0 4 0,1-3 0,-2-1 0,1 1 0,-1-2 0,0 0 0,1 0 0,1 1 0,0 1 0,0 2 0,1-1 0,-3 1 0,1-1 0,-1 0 0,1-2 0,0 0 0,2 3 0,1 1 0,0 0 0,0 0 0,0-2 0,0 0 0,0 1 0,0-1 0,0 1 0,0-1 0,0 1 0,0 0 0,0-1 0,0 1 0,0-1 0,0 1 0,0-1 0,0 3 0,0-2 0,0 1 0,0-1 0,0 1 0,0 1 0,0 1 0,0-1 0,0-1 0,0 0 0,0-2 0,0 2 0,0-1 0,0 0 0,0 1 0,0-1 0,0-1 0,0 1 0,0-1 0,0 1 0,0-1 0,0 1 0,0 0 0,0 0 0,0-1 0,0 1 0,0-1 0,0 1 0,0 0 0,0-1 0,0 1 0,0-1 0,0 1 0,0 1 0,0-2 0,0 2 0,0-2 0,0 2 0,0-1 0,0 1 0,0-1 0,0-1 0,0 2 0,0-2 0,0 0 0,0 1 0,0-1 0,0 1 0,0 1 0,0-2 0,1 3 0,1-5 0,-1 3 0,3-1 0,0 2 0,0 1 0,1-2 0,-3 0 0,2-2 0,0-1 0,-2 1 0,4 1 0,-2 1 0,1 0 0,-1-2 0,-1-1 0,1 1 0,-1 0 0,2 0 0,-2 0 0,1-1 0,-1 3 0,1-1 0,0 0 0,0-1 0,3-1 0,-2 1 0,1 2 0,-3-1 0,1-1 0,0 1 0,-3-1 0,3 1 0,-1 3 0,2 0 0,-2-1 0,-1-2 0,0-1 0,0-1 0,0 1 0,0 0 0,0 0 0,0 1 0,1-1 0,-1 1 0,-1-2 0,1 1 0,-1-1 0,1 2 0,2-2 0,-1 0 0,1 2 0,-1-1 0,1 1 0,1-1 0,-2-1 0,2-1 0,-2 0 0,1 0 0,1 0 0,-1 0 0,1 0 0,0 0 0,-1 0 0,1 0 0,-1 0 0,-1 0 0,1 0 0,1 0 0,2 0 0,0 0 0,2 0 0,-1 0 0,3 0 0,1 0 0,-1 0 0,1 0 0,-3 0 0,-1 0 0,-4 0 0,-1 0 0,2 0 0,-2 0 0,2 0 0,-1-1 0,1-1 0,-1-1 0,0 2 0,0 0 0,-1 1 0,1-1 0,-1-1 0,1 0 0,-1 0 0,2 2 0,-2 0 0,2 0 0,0 0 0,-1 0 0,0-1 0,0-1 0,0 0 0,0-1 0,0 3 0,1 0 0,-1-1 0,0-1 0,1 0 0,-1 0 0,1 1 0,-2-1 0,-1-2 0,0 1 0,-1 0 0,1-1 0,0 1 0,1-3 0,-1 2 0,0-3 0,1-1 0,-1 1 0,2-2 0,0 4 0,0-2 0,-1 1 0,0 0 0,-1 0 0,-1 0 0,1 0 0,0 2 0,0 0 0,1 0 0,-2-1 0,1-1 0,-1-1 0,-1-1 0,0 0 0,0 0 0,0 1 0,0-1 0,0-2 0,0-1 0,0 0 0,0 1 0,0 0 0,0 2 0,0 0 0,0 0 0,0 1 0,0 1 0,0 0 0,0 0 0,0-1 0,0 2 0,0 1 0,0 0 0,0 0 0,0 0 0,0 1 0,0-2 0,0 2 0,0-1 0,-1-2 0,-1 2 0,-2-6 0,-1 3 0,-2-3 0,1 1 0,1 3 0,1 0 0,3 1 0,-1 1 0,0 2 0,0 0 0,0 0 0,0 0 0,1 1 0,-1-2 0,-1 2 0,-2-1 0,2-2 0,-1 1 0,1-1 0,-1 0 0,-1 0 0,-2 0 0,1 1 0,0-2 0,0 0 0,1-1 0,-2 0 0,2 0 0,-2 2 0,1 0 0,0 0 0,-1-1 0,3 1 0,-1-1 0,-1-1 0,0 1 0,-2 1 0,2 2 0,0 0 0,2 0 0,-1 0 0,2 1 0,-1 1 0,-1-1 0,-1-1 0,-1-1 0,-2 2 0,2 0 0,-2 1 0,0-1 0,2-1 0,-2-1 0,1 2 0,0 0 0,0 1 0,1-2 0,1 0 0,1 0 0,-2 1 0,1 0 0,0 1 0,2 0 0,0 0 0,0 0 0,-1 0 0,0 0 0,0 0 0,0 0 0,2 0 0,0 1 0,2 2 0,1-1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3:24:5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34 24575,'-6'1'0,"1"1"0,0 2 0,3-1 0,-3 1 0,3-1 0,-2-2 0,2 3 0,0-1 0,-1-1 0,1-1 0,-3 0 0,2 1 0,-2 1 0,1 1 0,-1 1 0,-2 0 0,1-1 0,1-1 0,0-1 0,1 0 0,-1 2 0,1-1 0,1 0 0,-1-1 0,1-1 0,-2 1 0,3 1 0,0 1 0,1-1 0,-1 1 0,-2-1 0,0 2 0,1-2 0,-1 1 0,0-1 0,0 1 0,0 0 0,-1 0 0,0-2 0,-1 2 0,1 0 0,-1 0 0,1 3 0,-1-2 0,2 0 0,3-2 0,-1-1 0,0 0 0,0-1 0,1 1 0,0 1 0,1 1 0,-1-1 0,-1 1 0,-1 0 0,2-1 0,1 1 0,0-1 0,0 1 0,0-1 0,0 1 0,0-1 0,0 1 0,0 1 0,0 0 0,0 0 0,0-1 0,0 0 0,0-1 0,0 1 0,0 0 0,1-1 0,1-1 0,1 1 0,2-1 0,0 0 0,1 1 0,0-1 0,0 2 0,2 1 0,-4 0 0,1-2 0,0 0 0,-1-2 0,1 3 0,0 0 0,2 0 0,1 0 0,-2-2 0,0 0 0,-2-1 0,0 1 0,0 0 0,-1 2 0,0-3 0,1 2 0,-1-1 0,1 0 0,-1 0 0,1-1 0,0 1 0,0 0 0,-1 1 0,1 1 0,-1-2 0,1 0 0,-1-1 0,-2 2 0,1 0 0,0 1 0,1-2 0,1 0 0,1 0 0,-2 2 0,1 0 0,-1 0 0,0 1 0,1-1 0,1 0 0,-2-2 0,-1 0 0,0 2 0,1-1 0,1 0 0,-1 0 0,0-1 0,-2 1 0,1 1 0,0-1 0,0 1 0,-1-2 0,1 0 0,0 0 0,0-1 0,0 3 0,-1 0 0,3-2 0,-1-1 0,0 0 0,1 0 0,-1 1 0,2 0 0,1 0 0,-1-2 0,0 0 0,-1 0 0,-2 0 0,2 0 0,0 0 0,0 0 0,-1 0 0,1 0 0,-1 0 0,1 0 0,0 0 0,-1 0 0,1 0 0,1 0 0,1 0 0,2 0 0,-1 0 0,0 0 0,-3 0 0,1 0 0,0 0 0,2 0 0,-1 0 0,0 0 0,-2 0 0,0 0 0,-2-2 0,0 1 0,0-1 0,0 0 0,1 1 0,0 1 0,1 0 0,0 0 0,0 0 0,1 0 0,-1 0 0,1 0 0,-2 0 0,0-1 0,1-1 0,0-1 0,-1-3 0,1 2 0,-1-1 0,1 0 0,1 1 0,-2 0 0,1 1 0,-2 2 0,-1-1 0,1-1 0,1 2 0,1-1 0,-1 0 0,1 0 0,-1 0 0,-1 0 0,-1-1 0,1-1 0,1-1 0,2-1 0,-3 0 0,0 0 0,-1 0 0,1 0 0,1-2 0,-1 0 0,-2-4 0,2 3 0,0-4 0,0 7 0,-1 0 0,0 1 0,-1-2 0,0 0 0,0 0 0,0 1 0,0-1 0,0 0 0,0 1 0,0 0 0,0 1 0,0-1 0,0-1 0,0-2 0,0 1 0,-1 1 0,-1 1 0,-2-1 0,0-2 0,0 0 0,0 1 0,0 1 0,-2-3 0,1 2 0,-1-3 0,3 5 0,0 2 0,2 1 0,-2-2 0,1 2 0,-1-1 0,-1 0 0,1 0 0,-2 1 0,2-1 0,-1-1 0,-1 2 0,-2-3 0,-1 0 0,0-1 0,0-1 0,2 1 0,0 1 0,0 1 0,0 1 0,1 0 0,1 1 0,0-2 0,1 2 0,-1 0 0,0 2 0,1 0 0,-1 1 0,-1 0 0,0 0 0,0 0 0,1 0 0,1 0 0,-1 0 0,1 0 0,-1 0 0,-1 0 0,1 0 0,-3-2 0,-1 0 0,-1-1 0,0 2 0,3 1 0,2 0 0,1 0 0,-1 0 0,0 0 0,1 0 0,-1 0 0,1 0 0,-1 0 0,1 1 0,-1 2 0,2-1 0,1 2 0,1-1 0,0 1 0,0 0 0,0 1 0,0-2 0,0 3 0,0 1 0,-4 7 0,3-2 0,-2 1 0,3-5 0,0-3 0,0 0 0,0-2 0,0 1 0,0 0 0,0 0 0,0-1 0,0 1 0,0-1 0,0 1 0,0-2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E2A3-269F-A8ED-2259-35885701C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C5FEC-2B9F-A46D-E9D2-225FB200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7599-C592-6284-F69C-8018D4D2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0CD8-6218-3F50-240B-1E0713F8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9117-76B9-7E4F-AB4D-7831947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711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96B0-24CD-9715-3CD1-FC141CFC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73629-6296-A99A-A99C-4BD055F6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B6AC-5A02-F577-DDED-1E2D9D1C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3986-6C07-5E6E-F06F-E1867480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53007-378D-22EC-4F67-ACEC15D6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82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0500E-3FCB-3932-3FB4-043D95E85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3507-078F-EF26-7B14-12FC870E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64DC-F176-2C10-C52B-91B02C9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53D2-AFDF-107F-0548-21A1E310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7710-1172-071B-22A7-275086D8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49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B569-6082-3AF0-953D-9208444E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C3F9-0E16-74F1-AA37-05D990A8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DC05-D664-90BA-353C-A285012B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C286-DFBB-8890-DC48-E2CDC42B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76F2-5436-8A88-4EE8-9659F6AD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00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2344-5445-E060-0849-462C502F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8DED-44A5-29FE-8E1E-02D9DA43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308B-1E22-CC70-F677-19B11111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4FE6-1801-FD12-A13D-D17E2FBD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72382-E6D9-F662-E030-1CFBF09E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201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558C-F5CA-FE5F-DCBA-F3FCE11F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768D-71B1-274F-6700-B93BB25D5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26C48-1BD6-FD55-69CB-60B4787EC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33BA0-3983-83FD-F77D-8F7D4597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AEEED-0C94-846D-B2BB-CC80C635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348D8-3CFB-A86A-2DF6-4BB69056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05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47D4-4FB1-4E5F-FA23-197D8064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D4FCE-4D4A-2385-AE35-67B9A9E82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920BB-D95F-FDEC-4A8E-897D96EB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7CE4B-F044-881A-E438-376E45DE3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2654A-FE14-687B-62A0-E212298C4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F9504-7954-19EE-604B-D7DBA794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9FE2D-8747-AA44-DB69-005DA754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F135A-C1EB-8FB1-7CE8-C03217AE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00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A33-D4A9-B674-3051-3777CC55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88AEF-4EBC-EC18-FC82-4B0BEC90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9BC1B-9115-6678-524E-6683621A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94AD2-AE48-CEA1-F297-FF858C8F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92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1D124-F64D-EFCA-8E34-2863EE8E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7CE69-B207-51B9-5907-A4EB57DF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A6659-C936-5F5B-E15D-68A680F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539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F850-8A3F-D329-7ED6-C0F82237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9B0F-4427-84E2-75C4-3FED27D9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DB76C-F051-8E63-907C-15C03AA22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E14FE-A6F4-3172-CB6D-E10CD32D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5907-793D-C7C7-1C08-8893AF29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ED99-E605-DAE1-FC14-AA2537C3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780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6C5-6B1F-DE92-3452-77F1052E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13782-FADF-93A5-AE2D-2F14AAB29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7F416-35B3-379D-8590-5E338973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CD870-4825-EEDC-5D96-246C9F51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7074B-2F74-D82E-C653-FC6B3076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F6136-83C5-2387-C71E-1CD50F90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70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8F30C-3A89-5D42-FC06-61DFC389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BFEF3-596E-C4E6-E543-69186131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3ECB-FA19-F16B-1066-4813D1588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E0C8-1C89-0544-9A56-3F7A31F3E189}" type="datetimeFigureOut">
              <a:rPr lang="en-DE" smtClean="0"/>
              <a:t>11.09.23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29EB-38A0-EB93-6CA2-ACBB2E038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BB54-0737-6755-7374-7DB394C4B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E755-D49F-4749-BBFE-D100A4AAC6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829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1.xml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customXml" Target="../ink/ink8.xml"/><Relationship Id="rId12" Type="http://schemas.openxmlformats.org/officeDocument/2006/relationships/image" Target="../media/image15.png"/><Relationship Id="rId17" Type="http://schemas.openxmlformats.org/officeDocument/2006/relationships/customXml" Target="../ink/ink13.xml"/><Relationship Id="rId2" Type="http://schemas.openxmlformats.org/officeDocument/2006/relationships/image" Target="../media/image9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9.xml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9D6B-7F63-6D5D-A060-1AA424C51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9F9FB-A1AA-B56D-0015-D99DA255F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061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5D11D-C5BF-0F8B-F505-8CC11D99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DE" sz="4800"/>
              <a:t>Models results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0B5EF6C-6A5A-331F-1B14-0D89D3D3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000"/>
              <a:t>Context is more important, than personalisation</a:t>
            </a:r>
          </a:p>
          <a:p>
            <a:r>
              <a:rPr lang="en-US" sz="2000"/>
              <a:t>Using personalization can slightly improve both context/non-context models</a:t>
            </a:r>
          </a:p>
          <a:p>
            <a:r>
              <a:rPr lang="en-US" sz="2000"/>
              <a:t>Personalisation works for n_persons &gt; 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610429-987D-182A-8C5F-596DF4BA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86" y="2290936"/>
            <a:ext cx="1028403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F2774-08E1-67D8-06D5-9CD0D229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DE" sz="4800"/>
              <a:t>Commisions results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75CE3F-3DA9-9A08-2BF0-D35D1CE8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Results are the same</a:t>
            </a:r>
          </a:p>
          <a:p>
            <a:r>
              <a:rPr lang="en-US" sz="2200" dirty="0"/>
              <a:t>Setup: </a:t>
            </a:r>
            <a:r>
              <a:rPr lang="en-US" sz="2200" dirty="0" err="1"/>
              <a:t>n_train</a:t>
            </a:r>
            <a:r>
              <a:rPr lang="en-US" sz="2200" dirty="0"/>
              <a:t>=20, </a:t>
            </a:r>
            <a:r>
              <a:rPr lang="en-US" sz="2200" dirty="0" err="1"/>
              <a:t>n_test</a:t>
            </a:r>
            <a:r>
              <a:rPr lang="en-US" sz="2200" dirty="0"/>
              <a:t>=10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9F1C9-A187-1381-E32B-13482701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291737"/>
            <a:ext cx="10917936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B1F49-94F8-3D8A-73E8-071C28E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/>
              <a:t>Does Maximizing Log-Likelihood Increase ROC-AUC?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12A6DD-D188-39EE-D0BA-2389EC1D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1954321" cy="164592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Loss: </a:t>
            </a:r>
            <a:r>
              <a:rPr lang="en-US" sz="1600" dirty="0" err="1"/>
              <a:t>val</a:t>
            </a:r>
            <a:endParaRPr lang="en-US" sz="1600" dirty="0"/>
          </a:p>
          <a:p>
            <a:r>
              <a:rPr lang="en-US" sz="1600" dirty="0" err="1"/>
              <a:t>Loss_epoch</a:t>
            </a:r>
            <a:r>
              <a:rPr lang="en-US" sz="1600" dirty="0"/>
              <a:t>: train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F32F480-3828-E82D-F05D-47203DBD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5" y="2734056"/>
            <a:ext cx="10322562" cy="348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C2A69-9703-D55C-261A-2BCC76049D0D}"/>
              </a:ext>
            </a:extLst>
          </p:cNvPr>
          <p:cNvSpPr txBox="1"/>
          <p:nvPr/>
        </p:nvSpPr>
        <p:spPr>
          <a:xfrm>
            <a:off x="9626765" y="1225116"/>
            <a:ext cx="174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Answer: Yes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BCFAD9-F374-6B84-96F0-CB81A97E9BAC}"/>
              </a:ext>
            </a:extLst>
          </p:cNvPr>
          <p:cNvSpPr txBox="1">
            <a:spLocks/>
          </p:cNvSpPr>
          <p:nvPr/>
        </p:nvSpPr>
        <p:spPr>
          <a:xfrm>
            <a:off x="7305486" y="640080"/>
            <a:ext cx="232128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Blue: nothing</a:t>
            </a:r>
          </a:p>
          <a:p>
            <a:r>
              <a:rPr lang="en-US" sz="1600" dirty="0"/>
              <a:t>Purple: personalized</a:t>
            </a:r>
          </a:p>
          <a:p>
            <a:r>
              <a:rPr lang="en-US" sz="1600" dirty="0"/>
              <a:t>Green: context</a:t>
            </a:r>
          </a:p>
          <a:p>
            <a:r>
              <a:rPr lang="en-US" sz="1600" dirty="0"/>
              <a:t>Pink: all</a:t>
            </a:r>
          </a:p>
        </p:txBody>
      </p:sp>
    </p:spTree>
    <p:extLst>
      <p:ext uri="{BB962C8B-B14F-4D97-AF65-F5344CB8AC3E}">
        <p14:creationId xmlns:p14="http://schemas.microsoft.com/office/powerpoint/2010/main" val="228512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1A816-3C70-EE7C-4CF6-54AA4943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2200" dirty="0"/>
              <a:t>Will Increasing the Number of Sequences for Each Person Improve Personalization Performance?</a:t>
            </a:r>
            <a:endParaRPr lang="en-DE" sz="2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538D2F-4EE7-397A-41B6-738C3ECE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Setup: 2 persons, non-context</a:t>
            </a:r>
          </a:p>
          <a:p>
            <a:r>
              <a:rPr lang="en-US" sz="1800"/>
              <a:t>Answer: 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D7418-188B-00F2-87F6-A12E0339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60" y="2734056"/>
            <a:ext cx="974507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8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8E1CD-5C9E-60B5-82B8-6FF5094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1900"/>
              <a:t>Will Increasing the Number of events for Each Sequence impact on Personalization Performance?</a:t>
            </a:r>
            <a:endParaRPr lang="en-DE" sz="19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1F5914-659F-40BE-07FD-335AE950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u-RU" sz="2200" dirty="0" err="1"/>
              <a:t>S</a:t>
            </a:r>
            <a:r>
              <a:rPr lang="en-US" sz="2200" dirty="0" err="1"/>
              <a:t>etup</a:t>
            </a:r>
            <a:r>
              <a:rPr lang="en-US" sz="2200" dirty="0"/>
              <a:t>: </a:t>
            </a:r>
            <a:r>
              <a:rPr lang="en-US" sz="2200" dirty="0" err="1"/>
              <a:t>n_persons</a:t>
            </a:r>
            <a:r>
              <a:rPr lang="en-US" sz="2200" dirty="0"/>
              <a:t>=50, </a:t>
            </a:r>
            <a:r>
              <a:rPr lang="en-US" sz="2200" dirty="0" err="1"/>
              <a:t>n_train</a:t>
            </a:r>
            <a:r>
              <a:rPr lang="en-US" sz="2200" dirty="0"/>
              <a:t>=10</a:t>
            </a:r>
          </a:p>
          <a:p>
            <a:r>
              <a:rPr lang="en-US" sz="2200" dirty="0"/>
              <a:t>Answer: The longer sequence for each person, the less personalization effect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DA7E80-C390-5AAC-72F0-09B1B257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05384"/>
            <a:ext cx="10917936" cy="39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4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4BDFD-7111-8864-8E75-42DEBCEE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/>
              <a:t>Key Takeaways</a:t>
            </a:r>
            <a:endParaRPr lang="en-DE"/>
          </a:p>
        </p:txBody>
      </p:sp>
      <p:pic>
        <p:nvPicPr>
          <p:cNvPr id="17" name="Picture 16" descr="A line of binary code">
            <a:extLst>
              <a:ext uri="{FF2B5EF4-FFF2-40B4-BE49-F238E27FC236}">
                <a16:creationId xmlns:a16="http://schemas.microsoft.com/office/drawing/2014/main" id="{67055BBA-AA96-3E46-E093-2D4C3F63C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72" r="3227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174BE63-DB4B-0485-C715-06A32B61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Context vs. Personalization</a:t>
            </a:r>
            <a:endParaRPr lang="en-DE" sz="2000" dirty="0"/>
          </a:p>
          <a:p>
            <a:r>
              <a:rPr lang="en-GB" sz="2000" dirty="0"/>
              <a:t>Context is More Important: The role of contextual information outweighs that of personalization in our model.</a:t>
            </a:r>
          </a:p>
          <a:p>
            <a:pPr marL="0" indent="0">
              <a:buNone/>
            </a:pPr>
            <a:r>
              <a:rPr lang="en-GB" sz="2000" dirty="0"/>
              <a:t>Personalization Insights:</a:t>
            </a:r>
          </a:p>
          <a:p>
            <a:r>
              <a:rPr lang="en-GB" sz="2000" dirty="0"/>
              <a:t>Long Sequences: Personalization doesn't improve performance for long sequences.</a:t>
            </a:r>
          </a:p>
          <a:p>
            <a:r>
              <a:rPr lang="en-GB" sz="2000" dirty="0"/>
              <a:t>Sequence Count: Increasing the number of sequences for each person doesn't impact personalization performance.</a:t>
            </a:r>
          </a:p>
          <a:p>
            <a:r>
              <a:rPr lang="en-GB" sz="2000" dirty="0"/>
              <a:t>Number of Persons: Personalization is effective only when the number of persons exceeds 10.</a:t>
            </a:r>
            <a:endParaRPr lang="en-DE" sz="2000" dirty="0"/>
          </a:p>
          <a:p>
            <a:pPr lvl="1"/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88548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6B0E5-306F-277A-C42D-26C04B7B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DE" sz="4800"/>
              <a:t>Set of models based on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472564D-C7C3-DE92-025D-1EE11C8EC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99592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77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20D8-00D0-8CAF-ACBF-9C5AB8C4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vs non-context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48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455EA9-9F9D-7AF5-3404-4D902288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0900"/>
            <a:ext cx="6032500" cy="3467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ECD489-A202-2694-3810-6905BF93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2500" cy="346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8F94DF-F463-F0CD-B40D-7AE72440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0" y="370336"/>
            <a:ext cx="6030974" cy="60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B8553-A6CE-96C4-E684-7AE5079F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DE" sz="4800"/>
              <a:t>How is context used in a model?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with black text&#10;&#10;Description automatically generated">
            <a:extLst>
              <a:ext uri="{FF2B5EF4-FFF2-40B4-BE49-F238E27FC236}">
                <a16:creationId xmlns:a16="http://schemas.microsoft.com/office/drawing/2014/main" id="{59911C77-6284-C0C7-8FC9-65296AA0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712301"/>
            <a:ext cx="5150277" cy="13390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F3D4-E406-5E62-FDBD-55E585AF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DE" sz="2000" dirty="0"/>
              <a:t>Create context embedding layer </a:t>
            </a:r>
            <a:r>
              <a:rPr lang="en-GB" sz="2000" dirty="0"/>
              <a:t>with dimensions</a:t>
            </a:r>
            <a:r>
              <a:rPr lang="en-DE" sz="2000" dirty="0"/>
              <a:t> n_labels x nhid</a:t>
            </a:r>
          </a:p>
          <a:p>
            <a:r>
              <a:rPr lang="en-GB" sz="2000" dirty="0"/>
              <a:t>use the context embedding layer to map each label to its corresponding vector</a:t>
            </a:r>
            <a:endParaRPr lang="en-DE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AD4AA-A2C4-BEDE-6440-EC5D7E1D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DE" sz="4800"/>
              <a:t>How is personalisation used in a model?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2671E-F842-E383-D884-F8A0B4BE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570669"/>
            <a:ext cx="5150277" cy="16223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EAD3-3A11-3DF2-837B-F2C6D518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DE" sz="2000"/>
              <a:t>Create person embedding layer </a:t>
            </a:r>
            <a:r>
              <a:rPr lang="en-GB" sz="2000"/>
              <a:t>with dimensions</a:t>
            </a:r>
            <a:r>
              <a:rPr lang="en-DE" sz="2000"/>
              <a:t> n_persons x nhid</a:t>
            </a:r>
          </a:p>
          <a:p>
            <a:r>
              <a:rPr lang="en-GB" sz="2000"/>
              <a:t>In the very beginning, instead of using BOS label and context embedding layer, use the </a:t>
            </a:r>
            <a:r>
              <a:rPr lang="en-DE" sz="2000"/>
              <a:t>person</a:t>
            </a:r>
            <a:r>
              <a:rPr lang="en-GB" sz="2000"/>
              <a:t> embedding layer to map each person to its corresponding vector</a:t>
            </a:r>
            <a:endParaRPr lang="en-DE" sz="200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F56D-7AF4-D67C-D4A2-5597FB92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Continuous-Time LSTM with Context 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E6153-47C7-F6D5-4CB4-86AF4B6577EE}"/>
              </a:ext>
            </a:extLst>
          </p:cNvPr>
          <p:cNvSpPr/>
          <p:nvPr/>
        </p:nvSpPr>
        <p:spPr>
          <a:xfrm>
            <a:off x="1085850" y="2843213"/>
            <a:ext cx="1057275" cy="828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6A253-99F7-D01A-8CA4-FAB2D30A14D5}"/>
              </a:ext>
            </a:extLst>
          </p:cNvPr>
          <p:cNvSpPr/>
          <p:nvPr/>
        </p:nvSpPr>
        <p:spPr>
          <a:xfrm>
            <a:off x="2652712" y="2843212"/>
            <a:ext cx="1057275" cy="828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FDEF3-2846-022C-EC6F-A93D7B8FBC27}"/>
              </a:ext>
            </a:extLst>
          </p:cNvPr>
          <p:cNvSpPr/>
          <p:nvPr/>
        </p:nvSpPr>
        <p:spPr>
          <a:xfrm>
            <a:off x="4219574" y="2843212"/>
            <a:ext cx="1057275" cy="828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F9932A-6F38-AD29-0FD0-5ADAFC7A28A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143125" y="3257550"/>
            <a:ext cx="509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EF8657-3E01-9B29-8714-74DFF8AFFD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62362" y="3257550"/>
            <a:ext cx="55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BC9D005-D056-996B-FC2A-830B6494A31D}"/>
              </a:ext>
            </a:extLst>
          </p:cNvPr>
          <p:cNvSpPr/>
          <p:nvPr/>
        </p:nvSpPr>
        <p:spPr>
          <a:xfrm>
            <a:off x="1159666" y="5343521"/>
            <a:ext cx="909637" cy="8286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ID/BOS</a:t>
            </a:r>
          </a:p>
          <a:p>
            <a:pPr algn="ctr"/>
            <a:r>
              <a:rPr lang="en-GB" sz="1200" dirty="0"/>
              <a:t>t_0</a:t>
            </a:r>
            <a:endParaRPr lang="en-DE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044F2-5FE7-ED67-CA01-4408E840BEAB}"/>
              </a:ext>
            </a:extLst>
          </p:cNvPr>
          <p:cNvSpPr/>
          <p:nvPr/>
        </p:nvSpPr>
        <p:spPr>
          <a:xfrm>
            <a:off x="5786436" y="2843211"/>
            <a:ext cx="1057275" cy="828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3AB044-9146-BA06-A61B-BC357BB29D2F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276849" y="3257549"/>
            <a:ext cx="509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FD68AF-E935-1D3D-AFBD-5F6A9D475838}"/>
              </a:ext>
            </a:extLst>
          </p:cNvPr>
          <p:cNvSpPr/>
          <p:nvPr/>
        </p:nvSpPr>
        <p:spPr>
          <a:xfrm>
            <a:off x="7353298" y="2843211"/>
            <a:ext cx="1057275" cy="828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E6F12D-52EE-B123-D943-284B171C3521}"/>
              </a:ext>
            </a:extLst>
          </p:cNvPr>
          <p:cNvCxnSpPr>
            <a:cxnSpLocks/>
          </p:cNvCxnSpPr>
          <p:nvPr/>
        </p:nvCxnSpPr>
        <p:spPr>
          <a:xfrm flipV="1">
            <a:off x="6843711" y="3257548"/>
            <a:ext cx="509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62DC00D-B1A6-119C-E6A7-2A5FBF19FAE1}"/>
              </a:ext>
            </a:extLst>
          </p:cNvPr>
          <p:cNvSpPr/>
          <p:nvPr/>
        </p:nvSpPr>
        <p:spPr>
          <a:xfrm>
            <a:off x="8901109" y="2843210"/>
            <a:ext cx="1057275" cy="828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EBAF0B-AB34-B116-D811-2FC284697A50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8410573" y="3257548"/>
            <a:ext cx="4905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9B02D9D8-1FE9-5C78-69DC-7C86AB7C087B}"/>
              </a:ext>
            </a:extLst>
          </p:cNvPr>
          <p:cNvSpPr/>
          <p:nvPr/>
        </p:nvSpPr>
        <p:spPr>
          <a:xfrm>
            <a:off x="942973" y="4100584"/>
            <a:ext cx="1343025" cy="828600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 emb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6ABC8EE-0E74-E772-C97D-9FA4800AF52C}"/>
              </a:ext>
            </a:extLst>
          </p:cNvPr>
          <p:cNvSpPr/>
          <p:nvPr/>
        </p:nvSpPr>
        <p:spPr>
          <a:xfrm>
            <a:off x="4752975" y="4100508"/>
            <a:ext cx="1343025" cy="828600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 emb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1D4C4D-BD53-DDEE-9AE8-A329A1A45BC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1519236" y="4929184"/>
            <a:ext cx="95250" cy="657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53E483-F2B2-E7AC-0142-681F93F5A92C}"/>
              </a:ext>
            </a:extLst>
          </p:cNvPr>
          <p:cNvCxnSpPr>
            <a:cxnSpLocks/>
          </p:cNvCxnSpPr>
          <p:nvPr/>
        </p:nvCxnSpPr>
        <p:spPr>
          <a:xfrm flipV="1">
            <a:off x="1766886" y="4929108"/>
            <a:ext cx="2981324" cy="657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8E9B110-39C4-E88B-07C7-1B790F5738E0}"/>
              </a:ext>
            </a:extLst>
          </p:cNvPr>
          <p:cNvSpPr/>
          <p:nvPr/>
        </p:nvSpPr>
        <p:spPr>
          <a:xfrm>
            <a:off x="2726529" y="5343444"/>
            <a:ext cx="909637" cy="8286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Label 2</a:t>
            </a:r>
          </a:p>
          <a:p>
            <a:pPr algn="ctr"/>
            <a:r>
              <a:rPr lang="en-GB" sz="1200" dirty="0"/>
              <a:t>t_1</a:t>
            </a:r>
            <a:endParaRPr lang="en-DE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421032-5735-77BB-4F1C-FEB3AA234A21}"/>
              </a:ext>
            </a:extLst>
          </p:cNvPr>
          <p:cNvCxnSpPr>
            <a:cxnSpLocks/>
            <a:stCxn id="41" idx="7"/>
            <a:endCxn id="34" idx="2"/>
          </p:cNvCxnSpPr>
          <p:nvPr/>
        </p:nvCxnSpPr>
        <p:spPr>
          <a:xfrm flipV="1">
            <a:off x="3502953" y="4929108"/>
            <a:ext cx="1250022" cy="535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1D8B423-8210-895D-AE29-8F13126663B0}"/>
              </a:ext>
            </a:extLst>
          </p:cNvPr>
          <p:cNvSpPr/>
          <p:nvPr/>
        </p:nvSpPr>
        <p:spPr>
          <a:xfrm>
            <a:off x="4412590" y="5400672"/>
            <a:ext cx="909637" cy="8286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Label 1</a:t>
            </a:r>
          </a:p>
          <a:p>
            <a:pPr algn="ctr"/>
            <a:r>
              <a:rPr lang="en-GB" sz="1200" dirty="0"/>
              <a:t>t_2</a:t>
            </a:r>
            <a:endParaRPr lang="en-DE" sz="12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4CB39-FE8E-6A85-8D56-43F6F51006A5}"/>
              </a:ext>
            </a:extLst>
          </p:cNvPr>
          <p:cNvSpPr/>
          <p:nvPr/>
        </p:nvSpPr>
        <p:spPr>
          <a:xfrm>
            <a:off x="5979453" y="5400671"/>
            <a:ext cx="909637" cy="8286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Label 3</a:t>
            </a:r>
          </a:p>
          <a:p>
            <a:pPr algn="ctr"/>
            <a:r>
              <a:rPr lang="en-GB" sz="1200" dirty="0"/>
              <a:t>t_3</a:t>
            </a:r>
            <a:endParaRPr lang="en-DE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644F37-062B-4B66-2929-25E112070741}"/>
              </a:ext>
            </a:extLst>
          </p:cNvPr>
          <p:cNvSpPr/>
          <p:nvPr/>
        </p:nvSpPr>
        <p:spPr>
          <a:xfrm>
            <a:off x="7546316" y="5400671"/>
            <a:ext cx="909637" cy="8286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Label 1</a:t>
            </a:r>
          </a:p>
          <a:p>
            <a:pPr algn="ctr"/>
            <a:r>
              <a:rPr lang="en-GB" sz="1200" dirty="0"/>
              <a:t>t_4</a:t>
            </a:r>
            <a:endParaRPr lang="en-DE" sz="12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16C1DBC-E815-16B3-9732-1FB21E8EF6AC}"/>
              </a:ext>
            </a:extLst>
          </p:cNvPr>
          <p:cNvSpPr/>
          <p:nvPr/>
        </p:nvSpPr>
        <p:spPr>
          <a:xfrm>
            <a:off x="8974927" y="5400671"/>
            <a:ext cx="909637" cy="8286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BOS</a:t>
            </a:r>
          </a:p>
          <a:p>
            <a:pPr algn="ctr"/>
            <a:r>
              <a:rPr lang="en-GB" sz="1200" dirty="0"/>
              <a:t>t</a:t>
            </a:r>
            <a:r>
              <a:rPr lang="en-DE" sz="1200" dirty="0"/>
              <a:t>_5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C01BC1-21C3-1D6A-62B4-CBF73D5E88A4}"/>
              </a:ext>
            </a:extLst>
          </p:cNvPr>
          <p:cNvCxnSpPr>
            <a:cxnSpLocks/>
            <a:stCxn id="47" idx="0"/>
            <a:endCxn id="34" idx="3"/>
          </p:cNvCxnSpPr>
          <p:nvPr/>
        </p:nvCxnSpPr>
        <p:spPr>
          <a:xfrm flipV="1">
            <a:off x="4867409" y="4929108"/>
            <a:ext cx="557079" cy="471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79A334-F40C-EB81-9597-636543166D9E}"/>
              </a:ext>
            </a:extLst>
          </p:cNvPr>
          <p:cNvCxnSpPr>
            <a:cxnSpLocks/>
            <a:stCxn id="48" idx="0"/>
            <a:endCxn id="34" idx="3"/>
          </p:cNvCxnSpPr>
          <p:nvPr/>
        </p:nvCxnSpPr>
        <p:spPr>
          <a:xfrm flipH="1" flipV="1">
            <a:off x="5424488" y="4929108"/>
            <a:ext cx="1009784" cy="47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DEA26B-CC2F-C979-13E6-D7A8CD79CB45}"/>
              </a:ext>
            </a:extLst>
          </p:cNvPr>
          <p:cNvCxnSpPr>
            <a:cxnSpLocks/>
            <a:stCxn id="49" idx="1"/>
            <a:endCxn id="34" idx="4"/>
          </p:cNvCxnSpPr>
          <p:nvPr/>
        </p:nvCxnSpPr>
        <p:spPr>
          <a:xfrm flipH="1" flipV="1">
            <a:off x="6096000" y="4929108"/>
            <a:ext cx="1583529" cy="59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211AEB-B1E5-E8F6-0FE2-9656AF81ABAD}"/>
              </a:ext>
            </a:extLst>
          </p:cNvPr>
          <p:cNvCxnSpPr>
            <a:cxnSpLocks/>
            <a:stCxn id="50" idx="1"/>
            <a:endCxn id="34" idx="4"/>
          </p:cNvCxnSpPr>
          <p:nvPr/>
        </p:nvCxnSpPr>
        <p:spPr>
          <a:xfrm flipH="1" flipV="1">
            <a:off x="6096000" y="4929108"/>
            <a:ext cx="3012140" cy="59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40B065-108A-318A-5436-0F61BD23FE02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flipV="1">
            <a:off x="1614486" y="3671888"/>
            <a:ext cx="2" cy="428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0CD02C-1156-B287-1A16-4F1F0792428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H="1" flipV="1">
            <a:off x="3181350" y="3671887"/>
            <a:ext cx="2243138" cy="42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9997A6-A3E4-D53F-65AB-67C632CF7A09}"/>
              </a:ext>
            </a:extLst>
          </p:cNvPr>
          <p:cNvCxnSpPr>
            <a:cxnSpLocks/>
            <a:stCxn id="34" idx="0"/>
            <a:endCxn id="3" idx="2"/>
          </p:cNvCxnSpPr>
          <p:nvPr/>
        </p:nvCxnSpPr>
        <p:spPr>
          <a:xfrm flipH="1" flipV="1">
            <a:off x="1614488" y="3671888"/>
            <a:ext cx="3810000" cy="42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93C4C-6601-16B1-5D85-2A14CD858538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H="1" flipV="1">
            <a:off x="4748212" y="3671887"/>
            <a:ext cx="676276" cy="42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D3987B6-C18E-CD92-768C-DDC0E1E00195}"/>
              </a:ext>
            </a:extLst>
          </p:cNvPr>
          <p:cNvCxnSpPr>
            <a:cxnSpLocks/>
            <a:stCxn id="34" idx="0"/>
            <a:endCxn id="19" idx="2"/>
          </p:cNvCxnSpPr>
          <p:nvPr/>
        </p:nvCxnSpPr>
        <p:spPr>
          <a:xfrm flipV="1">
            <a:off x="5424488" y="3671886"/>
            <a:ext cx="890586" cy="42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C879EC-9A24-8835-3288-0D441BE1927B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5424488" y="3671886"/>
            <a:ext cx="2457448" cy="42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B89271-B84A-AE44-A35C-D5F5F4800447}"/>
              </a:ext>
            </a:extLst>
          </p:cNvPr>
          <p:cNvCxnSpPr>
            <a:cxnSpLocks/>
            <a:stCxn id="34" idx="0"/>
            <a:endCxn id="27" idx="2"/>
          </p:cNvCxnSpPr>
          <p:nvPr/>
        </p:nvCxnSpPr>
        <p:spPr>
          <a:xfrm flipV="1">
            <a:off x="5424488" y="3671885"/>
            <a:ext cx="4005259" cy="428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4E45E4A-DCD1-C33B-85A6-FAD5897F0BA5}"/>
              </a:ext>
            </a:extLst>
          </p:cNvPr>
          <p:cNvSpPr txBox="1"/>
          <p:nvPr/>
        </p:nvSpPr>
        <p:spPr>
          <a:xfrm>
            <a:off x="10467971" y="3059668"/>
            <a:ext cx="14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LSTM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DAF4CE-508B-931D-AB7A-F3F026339B71}"/>
              </a:ext>
            </a:extLst>
          </p:cNvPr>
          <p:cNvSpPr txBox="1"/>
          <p:nvPr/>
        </p:nvSpPr>
        <p:spPr>
          <a:xfrm>
            <a:off x="10467971" y="4330142"/>
            <a:ext cx="14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Embeddings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5CEC18-2626-35B0-F9ED-136C33C84221}"/>
              </a:ext>
            </a:extLst>
          </p:cNvPr>
          <p:cNvSpPr txBox="1"/>
          <p:nvPr/>
        </p:nvSpPr>
        <p:spPr>
          <a:xfrm>
            <a:off x="10467971" y="5630342"/>
            <a:ext cx="14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05079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2B07-BBA6-BB17-B3A2-90C93D7E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DE" sz="4000" dirty="0"/>
              <a:t>How to train?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2A534-CCAF-9E09-8B99-522818A3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How to get conditional intensity function?</a:t>
            </a:r>
            <a:endParaRPr lang="en-DE" sz="2000" dirty="0"/>
          </a:p>
          <a:p>
            <a:r>
              <a:rPr lang="en-DE" sz="2000" dirty="0"/>
              <a:t>How to approximate integral? - </a:t>
            </a:r>
            <a:r>
              <a:rPr lang="en-GB" sz="2000" dirty="0"/>
              <a:t>Monte Carlo integration</a:t>
            </a:r>
            <a:endParaRPr lang="en-DE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0727F-0467-B1ED-E16B-DB3A789B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330069"/>
            <a:ext cx="4397433" cy="10224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1EC52-7838-6DBD-D4BA-6E9FE8475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939808"/>
            <a:ext cx="4395569" cy="20549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337D81-E06B-7B24-EC78-362BCDF50E94}"/>
                  </a:ext>
                </a:extLst>
              </p14:cNvPr>
              <p14:cNvContentPartPr/>
              <p14:nvPr/>
            </p14:nvContentPartPr>
            <p14:xfrm>
              <a:off x="3502597" y="461259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337D81-E06B-7B24-EC78-362BCDF50E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3957" y="46039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6458A-2D73-E2E9-8755-D5D12D4A52F4}"/>
                  </a:ext>
                </a:extLst>
              </p14:cNvPr>
              <p14:cNvContentPartPr/>
              <p14:nvPr/>
            </p14:nvContentPartPr>
            <p14:xfrm>
              <a:off x="4287397" y="435699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6458A-2D73-E2E9-8755-D5D12D4A52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8757" y="43479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E9E765-662C-2F86-BAEA-7DE1C4B35239}"/>
                  </a:ext>
                </a:extLst>
              </p14:cNvPr>
              <p14:cNvContentPartPr/>
              <p14:nvPr/>
            </p14:nvContentPartPr>
            <p14:xfrm>
              <a:off x="5490877" y="489699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E9E765-662C-2F86-BAEA-7DE1C4B352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2237" y="4888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FC0639-20D0-4220-952A-FA00D5B93944}"/>
                  </a:ext>
                </a:extLst>
              </p14:cNvPr>
              <p14:cNvContentPartPr/>
              <p14:nvPr/>
            </p14:nvContentPartPr>
            <p14:xfrm>
              <a:off x="3589717" y="422919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FC0639-20D0-4220-952A-FA00D5B939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1077" y="42205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655896E-EC0A-ABFC-ABCA-1A72F12419AF}"/>
              </a:ext>
            </a:extLst>
          </p:cNvPr>
          <p:cNvGrpSpPr/>
          <p:nvPr/>
        </p:nvGrpSpPr>
        <p:grpSpPr>
          <a:xfrm>
            <a:off x="8859037" y="4653630"/>
            <a:ext cx="360" cy="360"/>
            <a:chOff x="8859037" y="465363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9EC90C-315F-D4B1-C9DE-2A9BC6D25A77}"/>
                    </a:ext>
                  </a:extLst>
                </p14:cNvPr>
                <p14:cNvContentPartPr/>
                <p14:nvPr/>
              </p14:nvContentPartPr>
              <p14:xfrm>
                <a:off x="8859037" y="465363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9EC90C-315F-D4B1-C9DE-2A9BC6D25A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50397" y="4644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51050D-C497-382A-AAAA-1126D282CEC3}"/>
                    </a:ext>
                  </a:extLst>
                </p14:cNvPr>
                <p14:cNvContentPartPr/>
                <p14:nvPr/>
              </p14:nvContentPartPr>
              <p14:xfrm>
                <a:off x="8859037" y="465363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51050D-C497-382A-AAAA-1126D282CE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50397" y="4644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069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B4468-70E8-FAEB-8D5E-D36A193C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Conditional intensity function</a:t>
            </a:r>
            <a:endParaRPr lang="en-DE" sz="4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81AFC-87C5-C52E-57D7-6EDE86279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863" y="3017519"/>
            <a:ext cx="2002384" cy="487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FB7F3-E824-93E3-3DA7-D705E884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63" y="3504585"/>
            <a:ext cx="2498470" cy="595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13186-184C-2310-B564-5DA69BEB1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863" y="4252096"/>
            <a:ext cx="3211030" cy="1975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114D0D-D1D6-6940-E52E-9B256DCD8DAA}"/>
                  </a:ext>
                </a:extLst>
              </p14:cNvPr>
              <p14:cNvContentPartPr/>
              <p14:nvPr/>
            </p14:nvContentPartPr>
            <p14:xfrm>
              <a:off x="5217915" y="4816569"/>
              <a:ext cx="181020" cy="157498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114D0D-D1D6-6940-E52E-9B256DCD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8918" y="4807579"/>
                <a:ext cx="198654" cy="175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D89C9B-BB72-34B2-201F-3E63FF9E4D1F}"/>
                  </a:ext>
                </a:extLst>
              </p14:cNvPr>
              <p14:cNvContentPartPr/>
              <p14:nvPr/>
            </p14:nvContentPartPr>
            <p14:xfrm>
              <a:off x="4824683" y="5031339"/>
              <a:ext cx="187412" cy="20019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D89C9B-BB72-34B2-201F-3E63FF9E4D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5690" y="5022354"/>
                <a:ext cx="205038" cy="217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A299F0-FC42-A3E2-601F-2A0CA947A8AF}"/>
                  </a:ext>
                </a:extLst>
              </p14:cNvPr>
              <p14:cNvContentPartPr/>
              <p14:nvPr/>
            </p14:nvContentPartPr>
            <p14:xfrm>
              <a:off x="4651077" y="5293153"/>
              <a:ext cx="188946" cy="1679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A299F0-FC42-A3E2-601F-2A0CA947A8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42080" y="5284160"/>
                <a:ext cx="206581" cy="185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C08BBA-2C76-1D81-66FF-483BD2DDF88D}"/>
                  </a:ext>
                </a:extLst>
              </p14:cNvPr>
              <p14:cNvContentPartPr/>
              <p14:nvPr/>
            </p14:nvContentPartPr>
            <p14:xfrm>
              <a:off x="7061097" y="4478819"/>
              <a:ext cx="132697" cy="114544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C08BBA-2C76-1D81-66FF-483BD2DDF8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52131" y="4469814"/>
                <a:ext cx="150270" cy="132194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2A6427-4ECD-BF79-FA39-C84FD2443365}"/>
              </a:ext>
            </a:extLst>
          </p:cNvPr>
          <p:cNvSpPr txBox="1"/>
          <p:nvPr/>
        </p:nvSpPr>
        <p:spPr>
          <a:xfrm>
            <a:off x="7305286" y="4404938"/>
            <a:ext cx="1481494" cy="28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DE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Embeddings</a:t>
            </a:r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42332BC-B219-6C39-A7F6-120C16F8CB65}"/>
                  </a:ext>
                </a:extLst>
              </p14:cNvPr>
              <p14:cNvContentPartPr/>
              <p14:nvPr/>
            </p14:nvContentPartPr>
            <p14:xfrm>
              <a:off x="5552598" y="4512057"/>
              <a:ext cx="566326" cy="283547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42332BC-B219-6C39-A7F6-120C16F8CB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43597" y="4503050"/>
                <a:ext cx="583967" cy="301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E682DE-C09F-3D1D-74FB-0FDE9762FEC1}"/>
                  </a:ext>
                </a:extLst>
              </p14:cNvPr>
              <p14:cNvContentPartPr/>
              <p14:nvPr/>
            </p14:nvContentPartPr>
            <p14:xfrm>
              <a:off x="7121437" y="4896852"/>
              <a:ext cx="200451" cy="182043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E682DE-C09F-3D1D-74FB-0FDE9762FEC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12424" y="4887840"/>
                <a:ext cx="218117" cy="199707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DFCBEC7-491B-A6EA-CB88-DF901826BF0E}"/>
              </a:ext>
            </a:extLst>
          </p:cNvPr>
          <p:cNvSpPr txBox="1"/>
          <p:nvPr/>
        </p:nvSpPr>
        <p:spPr>
          <a:xfrm>
            <a:off x="7321889" y="4842914"/>
            <a:ext cx="1166930" cy="28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DE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of events</a:t>
            </a:r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026A2F3-6584-9DB0-4D25-291D5EAFF3D3}"/>
                  </a:ext>
                </a:extLst>
              </p14:cNvPr>
              <p14:cNvContentPartPr/>
              <p14:nvPr/>
            </p14:nvContentPartPr>
            <p14:xfrm>
              <a:off x="4412019" y="6018255"/>
              <a:ext cx="194827" cy="177696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026A2F3-6584-9DB0-4D25-291D5EAFF3D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03016" y="6009280"/>
                <a:ext cx="212473" cy="1952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82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371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Set of models based on data</vt:lpstr>
      <vt:lpstr>Context vs non-context</vt:lpstr>
      <vt:lpstr>PowerPoint Presentation</vt:lpstr>
      <vt:lpstr>How is context used in a model?</vt:lpstr>
      <vt:lpstr>How is personalisation used in a model?</vt:lpstr>
      <vt:lpstr>Continuous-Time LSTM with Context </vt:lpstr>
      <vt:lpstr>How to train?</vt:lpstr>
      <vt:lpstr>Conditional intensity function</vt:lpstr>
      <vt:lpstr>Models results</vt:lpstr>
      <vt:lpstr>Commisions results</vt:lpstr>
      <vt:lpstr>Does Maximizing Log-Likelihood Increase ROC-AUC?</vt:lpstr>
      <vt:lpstr>Will Increasing the Number of Sequences for Each Person Improve Personalization Performance?</vt:lpstr>
      <vt:lpstr>Will Increasing the Number of events for Each Sequence impact on Personalization Performance?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Dmitrii Maksimov</dc:creator>
  <cp:lastModifiedBy>Dmitrii Maksimov</cp:lastModifiedBy>
  <cp:revision>2</cp:revision>
  <dcterms:created xsi:type="dcterms:W3CDTF">2023-09-11T11:29:11Z</dcterms:created>
  <dcterms:modified xsi:type="dcterms:W3CDTF">2023-09-11T19:12:41Z</dcterms:modified>
</cp:coreProperties>
</file>