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960C-70C0-9498-B7C7-59FE8725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BC689-6172-0BD7-EF44-F4083E4E5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5CFC-91B9-1CBA-8485-B1980E8A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5A5C-AEB7-7BC0-CD41-67AF2744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AC9D-4528-24D1-CF56-6F587221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97BC-F1B6-4DCC-174D-90CCD13A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311A7-8101-D6FF-D045-1E4352A56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D4C-B71E-2682-D79E-F1A709C5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7E680-4D8A-EF67-DD0B-1354EFE4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04350-5A6A-04B6-B0A2-436E5066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4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A79ED-A33E-8559-C2E1-1AACDA95F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C2362-7CFB-0E77-A2B6-42274EB09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BBBB-24C5-80D1-8B7E-6FB0D9BB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6280-0734-1F6F-96FE-C3AF7F11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E1DB-28F5-1676-FF67-E25F8D9E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72D7-F445-F87E-00CC-462C1BAC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D0F2-8768-393E-554A-070747887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4CC2E-01C0-113A-20B6-C3334987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94CB6-4832-F0C7-DE0B-D0128688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075D-C188-459C-29C7-7855627A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4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AA31-E105-15AC-F55D-B07F46F0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0062-AF24-6A10-BB7F-AF4BE9BF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B7409-2752-9D34-F43F-3D70EC51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4CE66-C812-5269-5152-FCB4DEB2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63C14-07C1-C00E-FBCC-07601722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06B0-E592-FD75-EC98-37EE6C6A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8567-75C1-F44F-819C-6A13C31BB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F52FF-ECF1-C84C-E1AF-26F0C5513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EC86-FFD8-A5C7-1BC5-6FB7AE5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F7C78-A05C-1910-4E82-F872AD80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1472D-5338-4A15-D75D-9A1540E7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5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2973-6B37-6155-48EA-63C52356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1764F-DED0-1ADF-BA6A-83BE599EE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5A1C-0EF2-9197-33BE-39336A909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94113-ACFC-AC4D-FB4D-24AF91D9D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1C153-7604-5B53-DCE2-E64205416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DFEF9-D00D-C1FC-6077-B94AF618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75618-9830-01ED-4B3F-A6184BAD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6429C-6048-FC37-6BD8-C437A6CE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1F15-019E-9324-916A-CD799B77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D7E37-3A12-AE4F-7C59-86CAEC73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C97C1-1638-5E22-CA38-5A3EEFEC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F2FC5-8F29-89A7-9A2C-0BFC4F8B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78398-8770-811B-71CE-3060E9DD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9CE42-D48A-F7FE-FA6B-0F31B03A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7BB79-E033-F60E-20E4-A3ABCF5D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4C2A-937D-5EFE-4BAB-E5B5D923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10C9-7006-13AF-686D-B0B89ABD7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223C4-4D4F-FE2B-5A45-0DAF20A17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4D8D0-8685-CBB2-1F11-A4D7D2F5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89F5D-8F93-6C2A-5046-D78D64C0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C306D-92B0-2EA0-4108-CF899075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61F4-61AA-60FD-B358-D5FDA358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DAD11-BF0C-E92E-432B-EF9E6D31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E8FC9-4C93-6686-6216-E5F9FC0A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BDF86-07BD-7A22-BD6A-8A61E2F3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982B6-86B2-B75E-8F09-3C940827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31944-5CBA-DD13-D4F0-BAE60300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5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85657-8194-B00A-D586-F1F327C0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5CE20-0988-DD46-D473-C0A8E28FB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C5610-3F88-FCBF-6EC9-8AF584F8D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24878-A091-4C56-9FD0-5278CE87DBC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0AEF-71AA-7C2B-E1A9-7945AEACA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DF73-CB00-7902-5074-C6BD71A5E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E7D38-52DD-4AD5-A4EA-4F26DDD85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225B-C66C-78FB-A53B-26DF1B575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AuraDB</a:t>
            </a:r>
            <a:r>
              <a:rPr lang="lv-LV" dirty="0"/>
              <a:t> </a:t>
            </a:r>
            <a:r>
              <a:rPr lang="lv-LV" dirty="0" err="1"/>
              <a:t>Knowledge</a:t>
            </a:r>
            <a:r>
              <a:rPr lang="lv-LV" dirty="0"/>
              <a:t> </a:t>
            </a:r>
            <a:r>
              <a:rPr lang="lv-LV" dirty="0" err="1"/>
              <a:t>Graph</a:t>
            </a:r>
            <a:r>
              <a:rPr lang="lv-LV" dirty="0"/>
              <a:t> </a:t>
            </a:r>
            <a:r>
              <a:rPr lang="lv-LV" dirty="0" err="1"/>
              <a:t>Creation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5B495-D746-186B-6FBC-C09EADF1C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Endija </a:t>
            </a:r>
            <a:r>
              <a:rPr lang="lv-LV" dirty="0" err="1"/>
              <a:t>Dārija</a:t>
            </a:r>
            <a:r>
              <a:rPr lang="lv-LV" dirty="0"/>
              <a:t> </a:t>
            </a:r>
            <a:r>
              <a:rPr lang="lv-LV" dirty="0" err="1"/>
              <a:t>Čapkovska</a:t>
            </a:r>
            <a:r>
              <a:rPr lang="lv-LV" dirty="0"/>
              <a:t>, Emīls Bitāns, Maksims Ločs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AC6F-A8DD-BD63-FD0E-C000230E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Import </a:t>
            </a:r>
            <a:r>
              <a:rPr lang="lv-LV" dirty="0" err="1"/>
              <a:t>with</a:t>
            </a:r>
            <a:r>
              <a:rPr lang="lv-LV" dirty="0"/>
              <a:t> </a:t>
            </a:r>
            <a:r>
              <a:rPr lang="lv-LV" dirty="0" err="1"/>
              <a:t>relationships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66623-F159-1A77-E585-AA9457B8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703" y="1690688"/>
            <a:ext cx="6653183" cy="51497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F515D9-7D88-BB1C-E600-24F550ED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1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D45D-0E5F-FA58-F253-35A6B8AB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Query</a:t>
            </a:r>
            <a:r>
              <a:rPr lang="lv-LV" dirty="0"/>
              <a:t> 1 – </a:t>
            </a:r>
            <a:r>
              <a:rPr lang="lv-LV" dirty="0" err="1"/>
              <a:t>Person</a:t>
            </a:r>
            <a:r>
              <a:rPr lang="lv-LV" dirty="0"/>
              <a:t> </a:t>
            </a:r>
            <a:r>
              <a:rPr lang="lv-LV" dirty="0" err="1"/>
              <a:t>plays</a:t>
            </a:r>
            <a:r>
              <a:rPr lang="lv-LV" dirty="0"/>
              <a:t> </a:t>
            </a:r>
            <a:r>
              <a:rPr lang="lv-LV" dirty="0" err="1"/>
              <a:t>as</a:t>
            </a:r>
            <a:r>
              <a:rPr lang="lv-LV" dirty="0"/>
              <a:t> </a:t>
            </a:r>
            <a:r>
              <a:rPr lang="lv-LV" dirty="0" err="1"/>
              <a:t>Actor</a:t>
            </a:r>
            <a:r>
              <a:rPr lang="lv-LV" dirty="0"/>
              <a:t> (</a:t>
            </a:r>
            <a:r>
              <a:rPr lang="lv-LV" dirty="0" err="1"/>
              <a:t>role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2E64-E731-C141-3D2C-7AC914A9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DD2FF-85D7-D1BB-E56E-B8670014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64" y="1690688"/>
            <a:ext cx="7008272" cy="515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1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4911-2E06-F5B5-5386-0FD9FAC8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Query</a:t>
            </a:r>
            <a:r>
              <a:rPr lang="lv-LV" dirty="0"/>
              <a:t> 2 – </a:t>
            </a:r>
            <a:r>
              <a:rPr lang="lv-LV" dirty="0" err="1"/>
              <a:t>Actor</a:t>
            </a:r>
            <a:r>
              <a:rPr lang="lv-LV" dirty="0"/>
              <a:t> (</a:t>
            </a:r>
            <a:r>
              <a:rPr lang="lv-LV" dirty="0" err="1"/>
              <a:t>role</a:t>
            </a:r>
            <a:r>
              <a:rPr lang="lv-LV" dirty="0"/>
              <a:t>) </a:t>
            </a:r>
            <a:r>
              <a:rPr lang="lv-LV" dirty="0" err="1"/>
              <a:t>is</a:t>
            </a:r>
            <a:r>
              <a:rPr lang="lv-LV" dirty="0"/>
              <a:t> a </a:t>
            </a:r>
            <a:r>
              <a:rPr lang="lv-LV" dirty="0" err="1"/>
              <a:t>part</a:t>
            </a:r>
            <a:r>
              <a:rPr lang="lv-LV" dirty="0"/>
              <a:t> </a:t>
            </a:r>
            <a:r>
              <a:rPr lang="lv-LV" dirty="0" err="1"/>
              <a:t>of</a:t>
            </a:r>
            <a:r>
              <a:rPr lang="lv-LV" dirty="0"/>
              <a:t> a </a:t>
            </a:r>
            <a:r>
              <a:rPr lang="lv-LV" dirty="0" err="1"/>
              <a:t>Movie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D0E52-D9DE-98F0-FDD8-203504947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982" y="1825625"/>
            <a:ext cx="5598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7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C6DAE-6A01-A3A1-EFE4-441F8248E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6026-2C89-7E03-979A-8FAB378C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Query</a:t>
            </a:r>
            <a:r>
              <a:rPr lang="lv-LV" dirty="0"/>
              <a:t> 3 – </a:t>
            </a:r>
            <a:r>
              <a:rPr lang="lv-LV" dirty="0" err="1"/>
              <a:t>People</a:t>
            </a:r>
            <a:r>
              <a:rPr lang="lv-LV" dirty="0"/>
              <a:t> </a:t>
            </a:r>
            <a:r>
              <a:rPr lang="lv-LV" dirty="0" err="1"/>
              <a:t>that</a:t>
            </a:r>
            <a:r>
              <a:rPr lang="lv-LV" dirty="0"/>
              <a:t> </a:t>
            </a:r>
            <a:r>
              <a:rPr lang="lv-LV" dirty="0" err="1"/>
              <a:t>are</a:t>
            </a:r>
            <a:r>
              <a:rPr lang="lv-LV" dirty="0"/>
              <a:t> </a:t>
            </a:r>
            <a:r>
              <a:rPr lang="lv-LV" dirty="0" err="1"/>
              <a:t>acting</a:t>
            </a:r>
            <a:r>
              <a:rPr lang="lv-LV" dirty="0"/>
              <a:t> </a:t>
            </a:r>
            <a:r>
              <a:rPr lang="lv-LV" dirty="0" err="1"/>
              <a:t>in</a:t>
            </a:r>
            <a:r>
              <a:rPr lang="lv-LV" dirty="0"/>
              <a:t> </a:t>
            </a:r>
            <a:r>
              <a:rPr lang="lv-LV" dirty="0" err="1"/>
              <a:t>the</a:t>
            </a:r>
            <a:r>
              <a:rPr lang="lv-LV" dirty="0"/>
              <a:t> </a:t>
            </a:r>
            <a:r>
              <a:rPr lang="lv-LV" dirty="0" err="1"/>
              <a:t>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8199C-D383-FF54-07D8-C37E48BB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222B8-1E25-9572-3E2F-78817DFC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358" y="1530152"/>
            <a:ext cx="6608204" cy="50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AuraDB Knowledge Graph Creation</vt:lpstr>
      <vt:lpstr>Import with relationships</vt:lpstr>
      <vt:lpstr>Query 1 – Person plays as Actor (role</vt:lpstr>
      <vt:lpstr>Query 2 – Actor (role) is a part of a Movie</vt:lpstr>
      <vt:lpstr>Query 3 – People that are acting in the movie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Maksims Ločs</dc:creator>
  <cp:lastModifiedBy>Maksims Ločs</cp:lastModifiedBy>
  <cp:revision>2</cp:revision>
  <dcterms:created xsi:type="dcterms:W3CDTF">2025-10-28T18:45:15Z</dcterms:created>
  <dcterms:modified xsi:type="dcterms:W3CDTF">2025-10-28T18:54:13Z</dcterms:modified>
</cp:coreProperties>
</file>