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47258" y="1"/>
            <a:ext cx="8673738" cy="1345473"/>
          </a:xfrm>
        </p:spPr>
        <p:txBody>
          <a:bodyPr>
            <a:normAutofit/>
          </a:bodyPr>
          <a:lstStyle/>
          <a:p>
            <a:r>
              <a:rPr lang="ru-RU" b="1" smtClean="0"/>
              <a:t>      Игра   Шахматы 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34549" y="5917474"/>
            <a:ext cx="3557451" cy="940525"/>
          </a:xfrm>
        </p:spPr>
        <p:txBody>
          <a:bodyPr>
            <a:normAutofit/>
          </a:bodyPr>
          <a:lstStyle/>
          <a:p>
            <a:r>
              <a:rPr lang="ru-RU" b="1" dirty="0" smtClean="0"/>
              <a:t>Барсуков Михаил 10-3</a:t>
            </a:r>
          </a:p>
          <a:p>
            <a:r>
              <a:rPr lang="ru-RU" b="1" dirty="0" smtClean="0"/>
              <a:t> Черняев Максим 10-3</a:t>
            </a:r>
            <a:endParaRPr lang="ru-RU" b="1" dirty="0"/>
          </a:p>
        </p:txBody>
      </p:sp>
      <p:pic>
        <p:nvPicPr>
          <p:cNvPr id="1028" name="Picture 4" descr="23 интересных факта из истории шахмат — Рамблер/спор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35" y="1525931"/>
            <a:ext cx="6620828" cy="430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6731" y="222071"/>
            <a:ext cx="9897881" cy="86214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3</a:t>
            </a:r>
            <a:r>
              <a:rPr lang="en-US" b="1" dirty="0"/>
              <a:t>D</a:t>
            </a:r>
            <a:r>
              <a:rPr lang="ru-RU" b="1" dirty="0"/>
              <a:t>-модели шахматных фигур 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6" y="1445004"/>
            <a:ext cx="9187543" cy="541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08513" y="0"/>
            <a:ext cx="6753497" cy="169817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Программирование шахматных правил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5867" y="4758267"/>
            <a:ext cx="5176762" cy="2077590"/>
          </a:xfrm>
        </p:spPr>
        <p:txBody>
          <a:bodyPr>
            <a:normAutofit/>
          </a:bodyPr>
          <a:lstStyle/>
          <a:p>
            <a:r>
              <a:rPr lang="ru-RU" b="1" dirty="0" smtClean="0"/>
              <a:t>Не можете объяснить?</a:t>
            </a:r>
          </a:p>
          <a:p>
            <a:r>
              <a:rPr lang="ru-RU" b="1" dirty="0" smtClean="0"/>
              <a:t>Не печальтесь!</a:t>
            </a:r>
            <a:br>
              <a:rPr lang="ru-RU" b="1" dirty="0" smtClean="0"/>
            </a:br>
            <a:r>
              <a:rPr lang="ru-RU" b="1" dirty="0" smtClean="0"/>
              <a:t>К апрелю мы напишем программу, о которой сейчас рассказываем.</a:t>
            </a:r>
          </a:p>
          <a:p>
            <a:r>
              <a:rPr lang="ru-RU" b="1" dirty="0" smtClean="0"/>
              <a:t>Она сможет! </a:t>
            </a:r>
            <a:endParaRPr lang="ru-RU" b="1" dirty="0"/>
          </a:p>
        </p:txBody>
      </p:sp>
      <p:pic>
        <p:nvPicPr>
          <p:cNvPr id="4102" name="Picture 6" descr="Шахматы. Основы игры - online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1" y="1720314"/>
            <a:ext cx="6859179" cy="51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Шахматные правил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67" y="1698171"/>
            <a:ext cx="5046133" cy="282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9349" y="195943"/>
            <a:ext cx="10185263" cy="104962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Написание шахматного бота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Как победить компьютер в шахма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47" y="1632857"/>
            <a:ext cx="8425129" cy="53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5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43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      Игра   Шахматы </vt:lpstr>
      <vt:lpstr>3D-модели шахматных фигур </vt:lpstr>
      <vt:lpstr>Программирование шахматных правил</vt:lpstr>
      <vt:lpstr>Написание шахматного 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 онлайн</dc:title>
  <dc:creator>Lenovo</dc:creator>
  <cp:lastModifiedBy>Lenovo</cp:lastModifiedBy>
  <cp:revision>4</cp:revision>
  <dcterms:created xsi:type="dcterms:W3CDTF">2020-10-11T23:50:51Z</dcterms:created>
  <dcterms:modified xsi:type="dcterms:W3CDTF">2020-10-12T00:42:32Z</dcterms:modified>
</cp:coreProperties>
</file>