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8" r:id="rId3"/>
    <p:sldId id="257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im" initials="M" lastIdx="3" clrIdx="0">
    <p:extLst>
      <p:ext uri="{19B8F6BF-5375-455C-9EA6-DF929625EA0E}">
        <p15:presenceInfo xmlns:p15="http://schemas.microsoft.com/office/powerpoint/2012/main" userId="Max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9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2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01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49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096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70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96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7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6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2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0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9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1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0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9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7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96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7330E-A424-4599-9B27-1976BB871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по теме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F2AA44-9398-40E1-9DF1-60C88B905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Игра «Тетрис»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3946B-79BA-4061-AE53-BE88A2DD426C}"/>
              </a:ext>
            </a:extLst>
          </p:cNvPr>
          <p:cNvSpPr txBox="1"/>
          <p:nvPr/>
        </p:nvSpPr>
        <p:spPr>
          <a:xfrm>
            <a:off x="8462582" y="5543535"/>
            <a:ext cx="3575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Работу выполнил</a:t>
            </a:r>
          </a:p>
          <a:p>
            <a:r>
              <a:rPr lang="ru-RU" sz="2400" dirty="0"/>
              <a:t>Ученик Яндекс Лицея</a:t>
            </a:r>
          </a:p>
          <a:p>
            <a:r>
              <a:rPr lang="ru-RU" sz="2400" dirty="0"/>
              <a:t>Аксёнов Максим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1438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46964-07D3-441D-A5CA-0C0F6461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08947"/>
            <a:ext cx="8534400" cy="1507067"/>
          </a:xfrm>
        </p:spPr>
        <p:txBody>
          <a:bodyPr>
            <a:normAutofit/>
          </a:bodyPr>
          <a:lstStyle/>
          <a:p>
            <a:r>
              <a:rPr lang="ru-RU" sz="5400" dirty="0"/>
              <a:t>Идея проекта</a:t>
            </a:r>
            <a:r>
              <a:rPr lang="en-US" sz="5400" dirty="0"/>
              <a:t>: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87490B-1600-4290-8D2D-D103B2590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02204"/>
            <a:ext cx="11035208" cy="3615267"/>
          </a:xfrm>
        </p:spPr>
        <p:txBody>
          <a:bodyPr>
            <a:normAutofit/>
          </a:bodyPr>
          <a:lstStyle/>
          <a:p>
            <a:r>
              <a:rPr lang="ru-RU" sz="3600" dirty="0"/>
              <a:t>Идея заключается в том, чтобы создать игру «Тетрис»</a:t>
            </a:r>
          </a:p>
        </p:txBody>
      </p:sp>
    </p:spTree>
    <p:extLst>
      <p:ext uri="{BB962C8B-B14F-4D97-AF65-F5344CB8AC3E}">
        <p14:creationId xmlns:p14="http://schemas.microsoft.com/office/powerpoint/2010/main" val="21853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F9767-7919-4DAB-B14D-B8B3DD61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328" y="614493"/>
            <a:ext cx="8534400" cy="1507067"/>
          </a:xfrm>
        </p:spPr>
        <p:txBody>
          <a:bodyPr/>
          <a:lstStyle/>
          <a:p>
            <a:r>
              <a:rPr lang="ru-RU" dirty="0"/>
              <a:t>Основные ПРАВИЛА</a:t>
            </a:r>
            <a:r>
              <a:rPr lang="en-US" dirty="0"/>
              <a:t>: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1C24AC-FEA8-42A8-AAB0-918935E38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83" y="2303827"/>
            <a:ext cx="11504992" cy="2250345"/>
          </a:xfrm>
        </p:spPr>
        <p:txBody>
          <a:bodyPr>
            <a:noAutofit/>
          </a:bodyPr>
          <a:lstStyle/>
          <a:p>
            <a:r>
              <a:rPr lang="ru-RU" sz="2800" dirty="0"/>
              <a:t>Правила те же что и в игре, но система уровней немного переделана</a:t>
            </a:r>
            <a:r>
              <a:rPr lang="en-US" sz="2800" dirty="0"/>
              <a:t>:</a:t>
            </a:r>
          </a:p>
          <a:p>
            <a:r>
              <a:rPr lang="ru-RU" sz="2800" dirty="0"/>
              <a:t>Убирая линии, вы получаете очки</a:t>
            </a:r>
          </a:p>
          <a:p>
            <a:r>
              <a:rPr lang="ru-RU" sz="2800" dirty="0"/>
              <a:t>Каждые 3 очка повышают скорость игры на одно фиксированное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269809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4D133-064B-4DDC-BB75-B288EE8A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044" y="218114"/>
            <a:ext cx="3691156" cy="5776285"/>
          </a:xfrm>
        </p:spPr>
        <p:txBody>
          <a:bodyPr/>
          <a:lstStyle/>
          <a:p>
            <a:r>
              <a:rPr lang="ru-RU" dirty="0"/>
              <a:t>Пример игры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1EB4C4C-E5B4-45DD-A840-9E86F040C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802879" cy="6858000"/>
          </a:xfrm>
        </p:spPr>
      </p:pic>
    </p:spTree>
    <p:extLst>
      <p:ext uri="{BB962C8B-B14F-4D97-AF65-F5344CB8AC3E}">
        <p14:creationId xmlns:p14="http://schemas.microsoft.com/office/powerpoint/2010/main" val="351831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F159D-E667-483D-85A4-EE83BFD5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5EACC8F-C47D-4D9C-8E28-1C2C755A0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028" y="0"/>
            <a:ext cx="6162547" cy="68580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CC17F54-4C4E-41C6-A594-8797FE2F2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519" y="-1"/>
            <a:ext cx="603225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4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DC3AE-27C5-489A-A3A4-93AFEF70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00" y="0"/>
            <a:ext cx="8534400" cy="1507067"/>
          </a:xfrm>
        </p:spPr>
        <p:txBody>
          <a:bodyPr/>
          <a:lstStyle/>
          <a:p>
            <a:r>
              <a:rPr lang="ru-RU" dirty="0"/>
              <a:t>Описание реализации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AF3645-E2EA-46D9-A483-28C81FF6A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08" y="1793147"/>
            <a:ext cx="8534400" cy="3615267"/>
          </a:xfrm>
        </p:spPr>
        <p:txBody>
          <a:bodyPr>
            <a:noAutofit/>
          </a:bodyPr>
          <a:lstStyle/>
          <a:p>
            <a:r>
              <a:rPr lang="ru-RU" sz="2800" dirty="0"/>
              <a:t>Проект сделан без класса, только на методах, это моментами упрощает работу, так как не надо сильно заморачиваться с </a:t>
            </a:r>
            <a:r>
              <a:rPr lang="en-US" sz="2800" dirty="0"/>
              <a:t>self</a:t>
            </a:r>
            <a:r>
              <a:rPr lang="ru-RU" sz="2800" dirty="0"/>
              <a:t> и </a:t>
            </a:r>
            <a:r>
              <a:rPr lang="ru-RU" sz="2800" dirty="0" err="1"/>
              <a:t>тп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547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85C81-2238-48AC-8123-D0AEC688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47" y="0"/>
            <a:ext cx="8534400" cy="1507067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AA439F-EB1A-4DB7-BDD9-22F93EF8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097" y="2237764"/>
            <a:ext cx="8534400" cy="3615267"/>
          </a:xfrm>
        </p:spPr>
        <p:txBody>
          <a:bodyPr/>
          <a:lstStyle/>
          <a:p>
            <a:r>
              <a:rPr lang="ru-RU" dirty="0"/>
              <a:t>В заключении можно сказать, что проект работает исправно. Также в нём реализованы все заявленные функции.</a:t>
            </a:r>
          </a:p>
          <a:p>
            <a:r>
              <a:rPr lang="ru-RU" dirty="0"/>
              <a:t>В будущих обновлениях я планирую добавить звуки(которые у я уже пытался добавить).</a:t>
            </a:r>
          </a:p>
          <a:p>
            <a:r>
              <a:rPr lang="ru-RU" dirty="0"/>
              <a:t>Также можно добавить больше вариация цветов фигур, и даже немного отойти от оригинала и добавить свои авторские фигуры</a:t>
            </a:r>
          </a:p>
        </p:txBody>
      </p:sp>
    </p:spTree>
    <p:extLst>
      <p:ext uri="{BB962C8B-B14F-4D97-AF65-F5344CB8AC3E}">
        <p14:creationId xmlns:p14="http://schemas.microsoft.com/office/powerpoint/2010/main" val="367335561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51</TotalTime>
  <Words>145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Проект по теме:</vt:lpstr>
      <vt:lpstr>Идея проекта:</vt:lpstr>
      <vt:lpstr>Основные ПРАВИЛА: </vt:lpstr>
      <vt:lpstr>Пример игры</vt:lpstr>
      <vt:lpstr>Презентация PowerPoint</vt:lpstr>
      <vt:lpstr>Описание реализации: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теме:</dc:title>
  <dc:creator>Maxim</dc:creator>
  <cp:lastModifiedBy>Maxim</cp:lastModifiedBy>
  <cp:revision>5</cp:revision>
  <dcterms:created xsi:type="dcterms:W3CDTF">2023-11-15T11:08:01Z</dcterms:created>
  <dcterms:modified xsi:type="dcterms:W3CDTF">2024-01-20T07:38:33Z</dcterms:modified>
</cp:coreProperties>
</file>