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8" r:id="rId3"/>
    <p:sldId id="257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im" initials="M" lastIdx="3" clrIdx="0">
    <p:extLst>
      <p:ext uri="{19B8F6BF-5375-455C-9EA6-DF929625EA0E}">
        <p15:presenceInfo xmlns:p15="http://schemas.microsoft.com/office/powerpoint/2012/main" userId="Max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9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32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0017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649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0096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770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96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7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6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2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0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9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1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0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9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7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96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7330E-A424-4599-9B27-1976BB871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по теме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F2AA44-9398-40E1-9DF1-60C88B905F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Онлайн-магазин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63946B-79BA-4061-AE53-BE88A2DD426C}"/>
              </a:ext>
            </a:extLst>
          </p:cNvPr>
          <p:cNvSpPr txBox="1"/>
          <p:nvPr/>
        </p:nvSpPr>
        <p:spPr>
          <a:xfrm>
            <a:off x="8462582" y="5543535"/>
            <a:ext cx="3575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Работу выполнил</a:t>
            </a:r>
          </a:p>
          <a:p>
            <a:r>
              <a:rPr lang="ru-RU" sz="2400" dirty="0"/>
              <a:t>Ученик Яндекс Лицея</a:t>
            </a:r>
          </a:p>
          <a:p>
            <a:r>
              <a:rPr lang="ru-RU" sz="2400" dirty="0"/>
              <a:t>Аксёнов Максим</a:t>
            </a:r>
            <a:r>
              <a:rPr lang="en-US" sz="2400" dirty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1438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46964-07D3-441D-A5CA-0C0F64612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08947"/>
            <a:ext cx="8534400" cy="1507067"/>
          </a:xfrm>
        </p:spPr>
        <p:txBody>
          <a:bodyPr>
            <a:normAutofit/>
          </a:bodyPr>
          <a:lstStyle/>
          <a:p>
            <a:r>
              <a:rPr lang="ru-RU" sz="5400" dirty="0"/>
              <a:t>Идея проекта</a:t>
            </a:r>
            <a:r>
              <a:rPr lang="en-US" sz="5400" dirty="0"/>
              <a:t>:</a:t>
            </a:r>
            <a:endParaRPr lang="ru-RU" sz="5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87490B-1600-4290-8D2D-D103B2590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02204"/>
            <a:ext cx="11035208" cy="3615267"/>
          </a:xfrm>
        </p:spPr>
        <p:txBody>
          <a:bodyPr>
            <a:normAutofit/>
          </a:bodyPr>
          <a:lstStyle/>
          <a:p>
            <a:r>
              <a:rPr lang="ru-RU" sz="3600" dirty="0"/>
              <a:t>Идея заключается в том, чтобы создать подобие «Онлайн-магазина»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9D579D-5D1B-4579-B06F-78657B2FC3F0}"/>
              </a:ext>
            </a:extLst>
          </p:cNvPr>
          <p:cNvSpPr txBox="1"/>
          <p:nvPr/>
        </p:nvSpPr>
        <p:spPr>
          <a:xfrm>
            <a:off x="1029050" y="5894760"/>
            <a:ext cx="8677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Ниже будут показаны скриншоты с сайта</a:t>
            </a:r>
          </a:p>
        </p:txBody>
      </p:sp>
    </p:spTree>
    <p:extLst>
      <p:ext uri="{BB962C8B-B14F-4D97-AF65-F5344CB8AC3E}">
        <p14:creationId xmlns:p14="http://schemas.microsoft.com/office/powerpoint/2010/main" val="21853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F9767-7919-4DAB-B14D-B8B3DD61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328" y="614493"/>
            <a:ext cx="8534400" cy="1507067"/>
          </a:xfrm>
        </p:spPr>
        <p:txBody>
          <a:bodyPr/>
          <a:lstStyle/>
          <a:p>
            <a:br>
              <a:rPr lang="en-US" dirty="0"/>
            </a:b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BA11356-0552-4DB3-BF7F-AE74BC3C5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7717"/>
            <a:ext cx="12192000" cy="57893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FE069D-0285-4F5D-A9D9-2B75C3B5552B}"/>
              </a:ext>
            </a:extLst>
          </p:cNvPr>
          <p:cNvSpPr txBox="1"/>
          <p:nvPr/>
        </p:nvSpPr>
        <p:spPr>
          <a:xfrm>
            <a:off x="864066" y="5710806"/>
            <a:ext cx="68873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Товары по категориям</a:t>
            </a:r>
          </a:p>
        </p:txBody>
      </p:sp>
    </p:spTree>
    <p:extLst>
      <p:ext uri="{BB962C8B-B14F-4D97-AF65-F5344CB8AC3E}">
        <p14:creationId xmlns:p14="http://schemas.microsoft.com/office/powerpoint/2010/main" val="269809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4D133-064B-4DDC-BB75-B288EE8AD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044" y="218114"/>
            <a:ext cx="3691156" cy="5776285"/>
          </a:xfrm>
        </p:spPr>
        <p:txBody>
          <a:bodyPr/>
          <a:lstStyle/>
          <a:p>
            <a:r>
              <a:rPr lang="ru-RU" dirty="0"/>
              <a:t>Пример игры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06DFB6-7086-48F5-A06C-2A950720E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05775"/>
          </a:xfrm>
          <a:prstGeom prst="rect">
            <a:avLst/>
          </a:prstGeo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6CCB78A6-A81F-45A8-98D8-A71BA167C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673" y="6212512"/>
            <a:ext cx="11492918" cy="427373"/>
          </a:xfrm>
        </p:spPr>
        <p:txBody>
          <a:bodyPr>
            <a:noAutofit/>
          </a:bodyPr>
          <a:lstStyle/>
          <a:p>
            <a:r>
              <a:rPr lang="ru-RU" sz="4000" dirty="0"/>
              <a:t>Регистрация на сайте</a:t>
            </a:r>
          </a:p>
        </p:txBody>
      </p:sp>
    </p:spTree>
    <p:extLst>
      <p:ext uri="{BB962C8B-B14F-4D97-AF65-F5344CB8AC3E}">
        <p14:creationId xmlns:p14="http://schemas.microsoft.com/office/powerpoint/2010/main" val="351831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5F159D-E667-483D-85A4-EE83BFD5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98A3BC-2588-45E4-A26F-8B6CD1E1F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73740"/>
          </a:xfrm>
          <a:prstGeom prst="rect">
            <a:avLst/>
          </a:prstGeo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540376E6-6D26-41E0-898C-EA4FA7D3C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6048" y="6350466"/>
            <a:ext cx="5347954" cy="5075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Главная страница</a:t>
            </a:r>
          </a:p>
        </p:txBody>
      </p:sp>
    </p:spTree>
    <p:extLst>
      <p:ext uri="{BB962C8B-B14F-4D97-AF65-F5344CB8AC3E}">
        <p14:creationId xmlns:p14="http://schemas.microsoft.com/office/powerpoint/2010/main" val="1333247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DC3AE-27C5-489A-A3A4-93AFEF708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00" y="0"/>
            <a:ext cx="8534400" cy="1507067"/>
          </a:xfrm>
        </p:spPr>
        <p:txBody>
          <a:bodyPr/>
          <a:lstStyle/>
          <a:p>
            <a:r>
              <a:rPr lang="ru-RU" dirty="0"/>
              <a:t>Описание реализации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AF3645-E2EA-46D9-A483-28C81FF6A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08" y="1793147"/>
            <a:ext cx="8534400" cy="3615267"/>
          </a:xfrm>
        </p:spPr>
        <p:txBody>
          <a:bodyPr>
            <a:noAutofit/>
          </a:bodyPr>
          <a:lstStyle/>
          <a:p>
            <a:r>
              <a:rPr lang="ru-RU" sz="2800" dirty="0"/>
              <a:t>Проект реализован с помощью </a:t>
            </a:r>
            <a:r>
              <a:rPr lang="en-US" sz="2800" dirty="0"/>
              <a:t>Python </a:t>
            </a:r>
            <a:r>
              <a:rPr lang="ru-RU" sz="2800" dirty="0"/>
              <a:t>и </a:t>
            </a:r>
            <a:r>
              <a:rPr lang="en-US" sz="2800" dirty="0"/>
              <a:t>html. </a:t>
            </a:r>
            <a:r>
              <a:rPr lang="ru-RU" sz="2800" dirty="0"/>
              <a:t>Шаблоны страниц лежат в папке </a:t>
            </a:r>
            <a:r>
              <a:rPr lang="en-US" sz="2800" dirty="0"/>
              <a:t>templates, </a:t>
            </a:r>
            <a:r>
              <a:rPr lang="ru-RU" sz="2800" dirty="0"/>
              <a:t>нужные файлы размещены по своим папкам</a:t>
            </a:r>
            <a:r>
              <a:rPr lang="ru-RU" sz="2800"/>
              <a:t>. </a:t>
            </a:r>
          </a:p>
          <a:p>
            <a:r>
              <a:rPr lang="ru-RU" sz="2800"/>
              <a:t>Важную </a:t>
            </a:r>
            <a:r>
              <a:rPr lang="ru-RU" sz="2800" dirty="0"/>
              <a:t>роль играют папки </a:t>
            </a:r>
            <a:r>
              <a:rPr lang="en-US" sz="2800" dirty="0"/>
              <a:t>static, templates, </a:t>
            </a:r>
            <a:r>
              <a:rPr lang="en-US" sz="2800" dirty="0" err="1"/>
              <a:t>db</a:t>
            </a:r>
            <a:r>
              <a:rPr lang="en-US" sz="2800" dirty="0"/>
              <a:t>, data, forms.</a:t>
            </a:r>
            <a:endParaRPr lang="ru-RU" sz="2800" dirty="0"/>
          </a:p>
          <a:p>
            <a:r>
              <a:rPr lang="ru-RU" sz="2800" dirty="0"/>
              <a:t>Для запуска необходимы библиотеки </a:t>
            </a:r>
            <a:r>
              <a:rPr lang="en-US" sz="2800" dirty="0" err="1"/>
              <a:t>flask_wtf</a:t>
            </a:r>
            <a:r>
              <a:rPr lang="en-US" sz="2800" dirty="0"/>
              <a:t>, flask, </a:t>
            </a:r>
            <a:r>
              <a:rPr lang="en-US" sz="2800" dirty="0" err="1"/>
              <a:t>sqlalhemy</a:t>
            </a:r>
            <a:r>
              <a:rPr lang="en-US" sz="2800" dirty="0"/>
              <a:t>, </a:t>
            </a:r>
            <a:r>
              <a:rPr lang="en-US" sz="2800" dirty="0" err="1"/>
              <a:t>flask_login</a:t>
            </a:r>
            <a:r>
              <a:rPr lang="en-US" sz="2800" dirty="0"/>
              <a:t>, </a:t>
            </a:r>
            <a:r>
              <a:rPr lang="en-US" sz="2800" dirty="0" err="1"/>
              <a:t>sqlalchemy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ru-RU" sz="2800" dirty="0" err="1"/>
              <a:t>др.тп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5470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85C81-2238-48AC-8123-D0AEC6886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47" y="0"/>
            <a:ext cx="8534400" cy="1507067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AA439F-EB1A-4DB7-BDD9-22F93EF8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097" y="2237764"/>
            <a:ext cx="8534400" cy="3615267"/>
          </a:xfrm>
        </p:spPr>
        <p:txBody>
          <a:bodyPr/>
          <a:lstStyle/>
          <a:p>
            <a:r>
              <a:rPr lang="ru-RU" dirty="0"/>
              <a:t>В заключении можно сказать, что проект работает исправно. Также в нём реализованы все заявленные функции.</a:t>
            </a:r>
          </a:p>
          <a:p>
            <a:r>
              <a:rPr lang="ru-RU" dirty="0"/>
              <a:t>В будущих обновлениях я планирую добавить звуки(которые у я уже пытался добавить).</a:t>
            </a:r>
          </a:p>
          <a:p>
            <a:r>
              <a:rPr lang="ru-RU" dirty="0"/>
              <a:t>Также можно добавить больше вариация цветов фигур, и даже немного отойти от оригинала и добавить свои авторские фигуры</a:t>
            </a:r>
          </a:p>
        </p:txBody>
      </p:sp>
    </p:spTree>
    <p:extLst>
      <p:ext uri="{BB962C8B-B14F-4D97-AF65-F5344CB8AC3E}">
        <p14:creationId xmlns:p14="http://schemas.microsoft.com/office/powerpoint/2010/main" val="367335561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74</TotalTime>
  <Words>156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Аспект</vt:lpstr>
      <vt:lpstr>Проект по теме:</vt:lpstr>
      <vt:lpstr>Идея проекта:</vt:lpstr>
      <vt:lpstr> </vt:lpstr>
      <vt:lpstr>Пример игры</vt:lpstr>
      <vt:lpstr>Презентация PowerPoint</vt:lpstr>
      <vt:lpstr>Описание реализации: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теме:</dc:title>
  <dc:creator>Maxim</dc:creator>
  <cp:lastModifiedBy>Maxim</cp:lastModifiedBy>
  <cp:revision>7</cp:revision>
  <dcterms:created xsi:type="dcterms:W3CDTF">2023-11-15T11:08:01Z</dcterms:created>
  <dcterms:modified xsi:type="dcterms:W3CDTF">2024-04-22T17:19:42Z</dcterms:modified>
</cp:coreProperties>
</file>