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7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6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46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6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0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169D-277E-4765-9484-9B48959658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29E1-C104-40DB-8209-33C33600A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6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55332" y="2193181"/>
            <a:ext cx="7399867" cy="136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и конфигурация операционной системы на виртуальную машину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7866" y="4732230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Куликов Максим Игоревич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НПМбд-02-20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07265" y="5525011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 год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96533" y="1151793"/>
            <a:ext cx="8585200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5600" y="-152400"/>
            <a:ext cx="10552904" cy="39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 descr="Снимок экрана 2021-04-30 1009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304801"/>
            <a:ext cx="5130800" cy="27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C:\Users\home\AppData\Local\Microsoft\Windows\INetCache\Content.Word\Снимок экрана 2021-04-30 10200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80" y="476250"/>
            <a:ext cx="405384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home\AppData\Local\Microsoft\Windows\INetCache\Content.Word\Снимок экрана 2021-04-30 10203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40" y="3292161"/>
            <a:ext cx="3977640" cy="3375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1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home\AppData\Local\Microsoft\Windows\INetCache\Content.Word\Снимок экрана 2021-04-30 1022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" y="445347"/>
            <a:ext cx="5234940" cy="39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C:\Users\home\AppData\Local\Microsoft\Windows\INetCache\Content.Word\Снимок экрана 2021-04-30 1022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30" y="2396067"/>
            <a:ext cx="5234940" cy="390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9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Снимок экрана 2021-05-11 123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9" y="311150"/>
            <a:ext cx="4418768" cy="382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Снимок экрана 2021-05-11 123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1150"/>
            <a:ext cx="4449233" cy="34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Снимок экрана 2021-05-11 1243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30" y="3073944"/>
            <a:ext cx="4422409" cy="378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2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Снимок экрана 2021-05-11 143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9563"/>
            <a:ext cx="59356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958666" y="651401"/>
            <a:ext cx="3149600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Приобрел практические навыки установки операционной системы на виртуальную машину, настройки минимально необходимых для дальнейшей работы сервисов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23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1</cp:revision>
  <dcterms:created xsi:type="dcterms:W3CDTF">2021-05-11T11:49:21Z</dcterms:created>
  <dcterms:modified xsi:type="dcterms:W3CDTF">2021-05-11T11:52:22Z</dcterms:modified>
</cp:coreProperties>
</file>