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132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6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8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222B-5BB3-4A81-B35B-B45DDC3B39A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F971-0610-4556-94F4-682E52196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859280"/>
            <a:ext cx="6858000" cy="112281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-1859280"/>
            <a:ext cx="3108960" cy="100678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95109" y="-1618938"/>
            <a:ext cx="2028170" cy="19337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" y="473250"/>
            <a:ext cx="502041" cy="4961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6806" y="555135"/>
            <a:ext cx="18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+88 01831916127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" y="1154548"/>
            <a:ext cx="524350" cy="5243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5109" y="1232057"/>
            <a:ext cx="346977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 smtClean="0"/>
              <a:t>maksudaakter896@gmail.com</a:t>
            </a:r>
            <a:endParaRPr lang="en-US" sz="145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37" y="1802092"/>
            <a:ext cx="573444" cy="57344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6806" y="1855118"/>
            <a:ext cx="2049835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 smtClean="0"/>
              <a:t>Badda,Dhaka-1212</a:t>
            </a:r>
            <a:endParaRPr lang="en-US" sz="1450" dirty="0"/>
          </a:p>
        </p:txBody>
      </p:sp>
      <p:sp>
        <p:nvSpPr>
          <p:cNvPr id="26" name="TextBox 25"/>
          <p:cNvSpPr txBox="1"/>
          <p:nvPr/>
        </p:nvSpPr>
        <p:spPr>
          <a:xfrm>
            <a:off x="3620953" y="-1743644"/>
            <a:ext cx="3715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Maksuda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6305" y="-1243288"/>
            <a:ext cx="3604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Web Design &amp; Developer</a:t>
            </a: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108960" y="-843178"/>
            <a:ext cx="3749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-17537" y="2608289"/>
            <a:ext cx="3126497" cy="509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27901" y="2678455"/>
            <a:ext cx="23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Profile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738" y="3355631"/>
            <a:ext cx="28140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Web developers are professionals who specialize in building and maintaining websites. They possess strong technical skills, including programming languages and software design principles. They are responsible for creating the front-end user interface, back-end database, and server-side code, and they work closely with designers, project managers, and clients. Web developers must be able to solve problems, communicate effectively, prioritize their workload, and meet deadlines. A bachelor's degree in computer science or a related field, along with practical experience, is typically required to become a web developer. It's essential for web developers to continually expand their skillset and stay up-to-date with advancements in the field.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0" y="8334531"/>
            <a:ext cx="3108960" cy="479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01330" y="8344416"/>
            <a:ext cx="180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Skills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5109" y="8855334"/>
            <a:ext cx="26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8489" y="9713333"/>
            <a:ext cx="279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Word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4738" y="9368852"/>
            <a:ext cx="2814027" cy="2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4738" y="9368852"/>
            <a:ext cx="2235259" cy="2248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4738" y="10082665"/>
            <a:ext cx="2814027" cy="24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4738" y="10082665"/>
            <a:ext cx="2631903" cy="2455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0" y="10583056"/>
            <a:ext cx="3108960" cy="49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9534" y="10624174"/>
            <a:ext cx="217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Reference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569798" y="-734916"/>
            <a:ext cx="2809827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Experience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3569798" y="3174642"/>
            <a:ext cx="2809827" cy="5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Education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3569798" y="8344416"/>
            <a:ext cx="2809827" cy="51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Personal information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824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IIST</dc:creator>
  <cp:lastModifiedBy>IIST</cp:lastModifiedBy>
  <cp:revision>9</cp:revision>
  <dcterms:created xsi:type="dcterms:W3CDTF">2023-02-05T06:19:30Z</dcterms:created>
  <dcterms:modified xsi:type="dcterms:W3CDTF">2023-02-05T07:59:58Z</dcterms:modified>
</cp:coreProperties>
</file>