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-1002" y="-930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222B-5BB3-4A81-B35B-B45DDC3B39AA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F971-0610-4556-94F4-682E52196F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923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222B-5BB3-4A81-B35B-B45DDC3B39AA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F971-0610-4556-94F4-682E52196F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215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222B-5BB3-4A81-B35B-B45DDC3B39AA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F971-0610-4556-94F4-682E52196F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96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222B-5BB3-4A81-B35B-B45DDC3B39AA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F971-0610-4556-94F4-682E52196F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064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222B-5BB3-4A81-B35B-B45DDC3B39AA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F971-0610-4556-94F4-682E52196F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066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222B-5BB3-4A81-B35B-B45DDC3B39AA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F971-0610-4556-94F4-682E52196F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704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222B-5BB3-4A81-B35B-B45DDC3B39AA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F971-0610-4556-94F4-682E52196F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158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222B-5BB3-4A81-B35B-B45DDC3B39AA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F971-0610-4556-94F4-682E52196F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172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222B-5BB3-4A81-B35B-B45DDC3B39AA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F971-0610-4556-94F4-682E52196F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96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222B-5BB3-4A81-B35B-B45DDC3B39AA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F971-0610-4556-94F4-682E52196F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764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222B-5BB3-4A81-B35B-B45DDC3B39AA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F971-0610-4556-94F4-682E52196F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297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0222B-5BB3-4A81-B35B-B45DDC3B39AA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AF971-0610-4556-94F4-682E52196F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644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859280"/>
            <a:ext cx="6858000" cy="112281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8000">
                <a:schemeClr val="accent1">
                  <a:lumMod val="45000"/>
                  <a:lumOff val="55000"/>
                </a:schemeClr>
              </a:gs>
              <a:gs pos="8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-1859280"/>
            <a:ext cx="3108960" cy="1006784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94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738" y="473250"/>
            <a:ext cx="502041" cy="49618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6806" y="555135"/>
            <a:ext cx="186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+88 01831916127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094" y="1154548"/>
            <a:ext cx="524350" cy="5243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95109" y="1232057"/>
            <a:ext cx="3469776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 smtClean="0"/>
              <a:t>maksudaakter896@gmail.com</a:t>
            </a:r>
            <a:endParaRPr lang="en-US" sz="145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7537" y="1802092"/>
            <a:ext cx="573444" cy="57344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6806" y="1855118"/>
            <a:ext cx="241116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 err="1" smtClean="0"/>
              <a:t>Anando</a:t>
            </a:r>
            <a:r>
              <a:rPr lang="en-US" sz="1450" dirty="0" smtClean="0"/>
              <a:t> Nagar Badda,Dhaka-1212</a:t>
            </a:r>
            <a:endParaRPr lang="en-US" sz="1450" dirty="0"/>
          </a:p>
        </p:txBody>
      </p:sp>
      <p:sp>
        <p:nvSpPr>
          <p:cNvPr id="26" name="TextBox 25"/>
          <p:cNvSpPr txBox="1"/>
          <p:nvPr/>
        </p:nvSpPr>
        <p:spPr>
          <a:xfrm>
            <a:off x="3620953" y="-1743644"/>
            <a:ext cx="3715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Maksuda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Akter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76305" y="-1243288"/>
            <a:ext cx="3604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Web Design &amp; Developer</a:t>
            </a:r>
            <a:endParaRPr lang="en-US" sz="20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108960" y="-843178"/>
            <a:ext cx="3749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-17537" y="2608289"/>
            <a:ext cx="3126497" cy="5096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27901" y="2678455"/>
            <a:ext cx="2364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Profile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738" y="3355631"/>
            <a:ext cx="281402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/>
              <a:t>Web developers are professionals who specialize in building and maintaining websites. They possess strong technical skills, including programming languages and software design principles. They are responsible for creating the front-end user interface, back-end database, and server-side code, and they work closely with designers, project managers, and clients. Web developers must be able to solve problems, communicate effectively, prioritize their workload, and meet deadlines. A bachelor's degree in computer science or a related field, along with practical experience, is typically required to become a web developer. It's essential for web developers to continually expand their skillset and stay up-to-date with advancements in the field.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0" y="8334531"/>
            <a:ext cx="3108960" cy="4796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101330" y="8344416"/>
            <a:ext cx="1807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Skills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5109" y="8855334"/>
            <a:ext cx="266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Development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8489" y="9713333"/>
            <a:ext cx="279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Microsoft Word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94738" y="9368852"/>
            <a:ext cx="2814027" cy="224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4738" y="9368852"/>
            <a:ext cx="2235259" cy="22485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4738" y="10082665"/>
            <a:ext cx="2814027" cy="24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4738" y="10082665"/>
            <a:ext cx="2631903" cy="24555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0" y="10583056"/>
            <a:ext cx="3108960" cy="49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19534" y="10624174"/>
            <a:ext cx="2171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Reference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569798" y="-734916"/>
            <a:ext cx="2809827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Experience</a:t>
            </a:r>
            <a:endParaRPr lang="en-US" sz="2000" dirty="0"/>
          </a:p>
        </p:txBody>
      </p:sp>
      <p:sp>
        <p:nvSpPr>
          <p:cNvPr id="57" name="Rectangle 56"/>
          <p:cNvSpPr/>
          <p:nvPr/>
        </p:nvSpPr>
        <p:spPr>
          <a:xfrm>
            <a:off x="3569798" y="3174642"/>
            <a:ext cx="2809827" cy="51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Education</a:t>
            </a:r>
            <a:endParaRPr lang="en-US" sz="2000" dirty="0"/>
          </a:p>
        </p:txBody>
      </p:sp>
      <p:sp>
        <p:nvSpPr>
          <p:cNvPr id="58" name="Rectangle 57"/>
          <p:cNvSpPr/>
          <p:nvPr/>
        </p:nvSpPr>
        <p:spPr>
          <a:xfrm>
            <a:off x="3569798" y="8344416"/>
            <a:ext cx="2809827" cy="510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Personal information</a:t>
            </a:r>
            <a:endParaRPr 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0" y="11142618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Name : 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0" y="11364686"/>
            <a:ext cx="2521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Mobile :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0" y="11599817"/>
            <a:ext cx="1789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 :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0" y="11821886"/>
            <a:ext cx="1410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Job location :</a:t>
            </a:r>
          </a:p>
          <a:p>
            <a:endParaRPr lang="en-US" sz="1400" dirty="0"/>
          </a:p>
        </p:txBody>
      </p:sp>
      <p:pic>
        <p:nvPicPr>
          <p:cNvPr id="64" name="Picture 63" descr="Captur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991" y="-1655341"/>
            <a:ext cx="1652261" cy="2056009"/>
          </a:xfrm>
          <a:prstGeom prst="ellipse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02824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153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IIST</dc:creator>
  <cp:lastModifiedBy>My PC</cp:lastModifiedBy>
  <cp:revision>16</cp:revision>
  <dcterms:created xsi:type="dcterms:W3CDTF">2023-02-05T06:19:30Z</dcterms:created>
  <dcterms:modified xsi:type="dcterms:W3CDTF">2023-02-06T11:47:31Z</dcterms:modified>
</cp:coreProperties>
</file>