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3" r:id="rId14"/>
    <p:sldId id="274" r:id="rId15"/>
    <p:sldId id="267" r:id="rId16"/>
    <p:sldId id="268" r:id="rId17"/>
    <p:sldId id="269" r:id="rId18"/>
    <p:sldId id="270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94624" autoAdjust="0"/>
  </p:normalViewPr>
  <p:slideViewPr>
    <p:cSldViewPr>
      <p:cViewPr>
        <p:scale>
          <a:sx n="75" d="100"/>
          <a:sy n="75" d="100"/>
        </p:scale>
        <p:origin x="-122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7404C-D99B-49FA-A51F-C7B7145C4520}" type="datetimeFigureOut">
              <a:rPr lang="en-US" smtClean="0"/>
              <a:pPr/>
              <a:t>03-Dec-19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BA177-DEF5-4461-AA53-224BD4845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BA177-DEF5-4461-AA53-224BD4845A4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CCB0F7-D8DD-4DC7-B7E8-95FC5C3665B3}" type="datetimeFigureOut">
              <a:rPr lang="en-US" smtClean="0"/>
              <a:pPr/>
              <a:t>03-Dec-19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FEF1A7-A089-43CA-A1A1-F743D5F890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CCB0F7-D8DD-4DC7-B7E8-95FC5C3665B3}" type="datetimeFigureOut">
              <a:rPr lang="en-US" smtClean="0"/>
              <a:pPr/>
              <a:t>03-Dec-19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FEF1A7-A089-43CA-A1A1-F743D5F890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CCB0F7-D8DD-4DC7-B7E8-95FC5C3665B3}" type="datetimeFigureOut">
              <a:rPr lang="en-US" smtClean="0"/>
              <a:pPr/>
              <a:t>03-Dec-19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FEF1A7-A089-43CA-A1A1-F743D5F890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CCB0F7-D8DD-4DC7-B7E8-95FC5C3665B3}" type="datetimeFigureOut">
              <a:rPr lang="en-US" smtClean="0"/>
              <a:pPr/>
              <a:t>03-Dec-19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FEF1A7-A089-43CA-A1A1-F743D5F890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CCB0F7-D8DD-4DC7-B7E8-95FC5C3665B3}" type="datetimeFigureOut">
              <a:rPr lang="en-US" smtClean="0"/>
              <a:pPr/>
              <a:t>03-Dec-19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FEF1A7-A089-43CA-A1A1-F743D5F890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CCB0F7-D8DD-4DC7-B7E8-95FC5C3665B3}" type="datetimeFigureOut">
              <a:rPr lang="en-US" smtClean="0"/>
              <a:pPr/>
              <a:t>03-Dec-19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FEF1A7-A089-43CA-A1A1-F743D5F890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CCB0F7-D8DD-4DC7-B7E8-95FC5C3665B3}" type="datetimeFigureOut">
              <a:rPr lang="en-US" smtClean="0"/>
              <a:pPr/>
              <a:t>03-Dec-19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FEF1A7-A089-43CA-A1A1-F743D5F890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CCB0F7-D8DD-4DC7-B7E8-95FC5C3665B3}" type="datetimeFigureOut">
              <a:rPr lang="en-US" smtClean="0"/>
              <a:pPr/>
              <a:t>03-Dec-19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FEF1A7-A089-43CA-A1A1-F743D5F890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CCB0F7-D8DD-4DC7-B7E8-95FC5C3665B3}" type="datetimeFigureOut">
              <a:rPr lang="en-US" smtClean="0"/>
              <a:pPr/>
              <a:t>03-Dec-19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FEF1A7-A089-43CA-A1A1-F743D5F890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CCB0F7-D8DD-4DC7-B7E8-95FC5C3665B3}" type="datetimeFigureOut">
              <a:rPr lang="en-US" smtClean="0"/>
              <a:pPr/>
              <a:t>03-Dec-19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FEF1A7-A089-43CA-A1A1-F743D5F890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CCB0F7-D8DD-4DC7-B7E8-95FC5C3665B3}" type="datetimeFigureOut">
              <a:rPr lang="en-US" smtClean="0"/>
              <a:pPr/>
              <a:t>03-Dec-19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CFEF1A7-A089-43CA-A1A1-F743D5F890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CCCB0F7-D8DD-4DC7-B7E8-95FC5C3665B3}" type="datetimeFigureOut">
              <a:rPr lang="en-US" smtClean="0"/>
              <a:pPr/>
              <a:t>03-Dec-19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CFEF1A7-A089-43CA-A1A1-F743D5F890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s.webencyclop.com/spring-boot/" TargetMode="External"/><Relationship Id="rId2" Type="http://schemas.openxmlformats.org/officeDocument/2006/relationships/hyperlink" Target="https://www.devglan.com/corejava/java-aes-encypt-decryp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www.jicjo.com/Portals/Portal1/Upload/Block/Image/medical-2.jpg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381000"/>
            <a:ext cx="64405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   Presentation</a:t>
            </a:r>
          </a:p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  on</a:t>
            </a:r>
          </a:p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           Software Development Project- II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1828800"/>
            <a:ext cx="653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 smtClean="0">
                <a:latin typeface="Arial" pitchFamily="34" charset="0"/>
                <a:cs typeface="Arial" pitchFamily="34" charset="0"/>
              </a:rPr>
              <a:t>Project Name: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n-US" b="1" i="1" dirty="0" smtClean="0">
                <a:latin typeface="Arial" pitchFamily="34" charset="0"/>
                <a:cs typeface="Arial" pitchFamily="34" charset="0"/>
              </a:rPr>
              <a:t>Medical Information Management System”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76400" y="2514600"/>
            <a:ext cx="59298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 smtClean="0">
                <a:latin typeface="Arial" pitchFamily="34" charset="0"/>
                <a:cs typeface="Arial" pitchFamily="34" charset="0"/>
              </a:rPr>
              <a:t>Supervisor:</a:t>
            </a:r>
          </a:p>
          <a:p>
            <a:pPr algn="ctr"/>
            <a:r>
              <a:rPr lang="en-US" dirty="0" err="1" smtClean="0">
                <a:latin typeface="Arial" pitchFamily="34" charset="0"/>
                <a:cs typeface="Arial" pitchFamily="34" charset="0"/>
              </a:rPr>
              <a:t>Rokan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Uddin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Faruqui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  Associate Professor</a:t>
            </a: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         Department of Computer Science and Engineering</a:t>
            </a: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        University of Chittagong, Bangladesh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4343400"/>
            <a:ext cx="54554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                            </a:t>
            </a:r>
            <a:r>
              <a:rPr lang="en-US" b="1" u="sng" dirty="0" smtClean="0">
                <a:latin typeface="Arial" pitchFamily="34" charset="0"/>
                <a:cs typeface="Arial" pitchFamily="34" charset="0"/>
              </a:rPr>
              <a:t>Project Members: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b="1" u="sng" dirty="0" smtClean="0">
                <a:latin typeface="Arial" pitchFamily="34" charset="0"/>
                <a:cs typeface="Arial" pitchFamily="34" charset="0"/>
              </a:rPr>
              <a:t>Name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                                     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u="sng" dirty="0" smtClean="0">
                <a:latin typeface="Arial" pitchFamily="34" charset="0"/>
                <a:cs typeface="Arial" pitchFamily="34" charset="0"/>
              </a:rPr>
              <a:t>ID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Maksudul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Hoque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Aubhi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                    1728006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Afsari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Sultana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Rubaba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                     1728009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Sayeda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Sharmin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Sultana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Suchi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       1728019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Md.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Nazim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Uddin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                             1728022</a:t>
            </a:r>
          </a:p>
          <a:p>
            <a:endParaRPr lang="en-US" dirty="0"/>
          </a:p>
        </p:txBody>
      </p:sp>
      <p:pic>
        <p:nvPicPr>
          <p:cNvPr id="9" name="Picture 8" descr="220px-BGCTUB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5715000"/>
            <a:ext cx="895350" cy="7976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Work list: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Employee and Doctor Registration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Employee and Doctor Information Modify and view.</a:t>
            </a:r>
          </a:p>
          <a:p>
            <a:pPr lvl="1"/>
            <a:r>
              <a:rPr lang="en-US" sz="2000" smtClean="0">
                <a:latin typeface="Arial" pitchFamily="34" charset="0"/>
                <a:cs typeface="Arial" pitchFamily="34" charset="0"/>
              </a:rPr>
              <a:t>Admit Patient, Modify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patient information and view.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Ward information add, modify and view .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Assigned Patient List.</a:t>
            </a:r>
          </a:p>
        </p:txBody>
      </p:sp>
      <p:pic>
        <p:nvPicPr>
          <p:cNvPr id="4" name="Picture 3" descr="220px-BGCTUB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5715000"/>
            <a:ext cx="895350" cy="797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Custom Page(Admin)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220px-BGCTUB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01050" y="6196099"/>
            <a:ext cx="742950" cy="661901"/>
          </a:xfrm>
          <a:prstGeom prst="rect">
            <a:avLst/>
          </a:prstGeom>
        </p:spPr>
      </p:pic>
      <p:pic>
        <p:nvPicPr>
          <p:cNvPr id="7" name="Picture 6" descr="adminP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059266"/>
            <a:ext cx="7318772" cy="41110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Custom Page(Receptionist)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receptionist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57401"/>
            <a:ext cx="6781800" cy="3505199"/>
          </a:xfrm>
          <a:prstGeom prst="rect">
            <a:avLst/>
          </a:prstGeom>
        </p:spPr>
      </p:pic>
      <p:pic>
        <p:nvPicPr>
          <p:cNvPr id="5" name="Picture 4" descr="220px-BGCTUB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6019800"/>
            <a:ext cx="742950" cy="6619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User Restriction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error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057400"/>
            <a:ext cx="6087325" cy="3839111"/>
          </a:xfrm>
          <a:prstGeom prst="rect">
            <a:avLst/>
          </a:prstGeom>
        </p:spPr>
      </p:pic>
      <p:pic>
        <p:nvPicPr>
          <p:cNvPr id="5" name="Picture 4" descr="220px-BGCTUB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6019800"/>
            <a:ext cx="742950" cy="6619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User Restriction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empErr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133600"/>
            <a:ext cx="5820588" cy="3648584"/>
          </a:xfrm>
          <a:prstGeom prst="rect">
            <a:avLst/>
          </a:prstGeom>
        </p:spPr>
      </p:pic>
      <p:pic>
        <p:nvPicPr>
          <p:cNvPr id="5" name="Picture 4" descr="220px-BGCTUB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6019800"/>
            <a:ext cx="742950" cy="6619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JAVA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Spring Framework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Hibernate Framework(ORM)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Thymleaf template engine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MYSQL database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220px-BGCTUB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6019800"/>
            <a:ext cx="742950" cy="6619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 future we will implement following features: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MIMS Doctor Platform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This is an online platform for doctors.</a:t>
            </a:r>
            <a:endParaRPr lang="en-US" sz="48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Doctor can see patient’s medical information from here in emergency.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The doctor can see medical information of those patients who are under him.</a:t>
            </a:r>
          </a:p>
        </p:txBody>
      </p:sp>
      <p:pic>
        <p:nvPicPr>
          <p:cNvPr id="5" name="Picture 4" descr="220px-BGCTUB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6019800"/>
            <a:ext cx="742950" cy="6619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We think this system will help the users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and medical authority to maintain the 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activity and access  of information easily.</a:t>
            </a: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We have tried to make this application user friendly. In future we have desire to work on this system to improve its functionality.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220px-BGCTUB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6019800"/>
            <a:ext cx="742950" cy="6619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  <a:hlinkClick r:id="rId2"/>
              </a:rPr>
              <a:t>https://www.devglan.com/corejava/java-aes-encypt-decrypt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596646" indent="-514350">
              <a:buFont typeface="+mj-lt"/>
              <a:buAutoNum type="arabicPeriod"/>
            </a:pPr>
            <a:r>
              <a:rPr lang="en-US" sz="2400" dirty="0" smtClean="0">
                <a:hlinkClick r:id="rId3"/>
              </a:rPr>
              <a:t>https://tutorials.webencyclop.com/spring-boot/</a:t>
            </a:r>
            <a:endParaRPr lang="en-US" sz="2400" dirty="0" smtClean="0"/>
          </a:p>
          <a:p>
            <a:pPr marL="596646" indent="-514350">
              <a:buFont typeface="+mj-lt"/>
              <a:buAutoNum type="arabicPeriod"/>
            </a:pPr>
            <a:r>
              <a:rPr lang="en-US" sz="2400" dirty="0" smtClean="0">
                <a:hlinkClick r:id="rId4"/>
              </a:rPr>
              <a:t>http://www.jicjo.com/Portals/Portal1/Upload/Block/Image/medical-2.jpg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596646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4" name="Picture 3" descr="220px-BGCTUB_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53400" y="6019800"/>
            <a:ext cx="742950" cy="6619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43840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Objectives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Future Plan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References</a:t>
            </a:r>
          </a:p>
          <a:p>
            <a:endParaRPr lang="en-US" dirty="0" smtClean="0"/>
          </a:p>
        </p:txBody>
      </p:sp>
      <p:pic>
        <p:nvPicPr>
          <p:cNvPr id="4" name="Picture 3" descr="220px-BGCTUB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5715000"/>
            <a:ext cx="895350" cy="797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Why we developed Medical Information Management system application?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To handle the all activity and information of the hospital.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To maintain the confidentiality, availability, integrity of information.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</a:t>
            </a:r>
          </a:p>
        </p:txBody>
      </p:sp>
      <p:pic>
        <p:nvPicPr>
          <p:cNvPr id="5" name="Picture 4" descr="220px-BGCTUB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5715000"/>
            <a:ext cx="895350" cy="797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The system handle the all medical information and activity.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Only authorized user can access this system.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User can access information based on their authentication role.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User can easily access information.  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 descr="220px-BGCTUB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5715000"/>
            <a:ext cx="895350" cy="797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20" y="1371600"/>
            <a:ext cx="7498080" cy="4800600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Only authorized user can access the system.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Data encryption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AES algorithm (Advanced Encryption System)</a:t>
            </a:r>
          </a:p>
          <a:p>
            <a:pPr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828800" y="4038600"/>
            <a:ext cx="15240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Plain Text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477000" y="3962400"/>
            <a:ext cx="16002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Secret Key</a:t>
            </a:r>
            <a:endParaRPr lang="en-US" dirty="0"/>
          </a:p>
        </p:txBody>
      </p:sp>
      <p:sp>
        <p:nvSpPr>
          <p:cNvPr id="6" name="Flowchart: Decision 5"/>
          <p:cNvSpPr/>
          <p:nvPr/>
        </p:nvSpPr>
        <p:spPr>
          <a:xfrm>
            <a:off x="4267200" y="3733800"/>
            <a:ext cx="1600200" cy="13716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91000" y="5562600"/>
            <a:ext cx="1828800" cy="99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Cipher Text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3352800" y="44196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1"/>
            <a:endCxn id="6" idx="3"/>
          </p:cNvCxnSpPr>
          <p:nvPr/>
        </p:nvCxnSpPr>
        <p:spPr>
          <a:xfrm rot="10800000">
            <a:off x="5867400" y="4419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 rot="16200000" flipH="1">
            <a:off x="4857750" y="531495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220px-BGCTUB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5715000"/>
            <a:ext cx="895350" cy="797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User can access information based on their authentication role.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Admin can register employee or doctor but receptionist or other employee can’t do.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Admin can access “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registerDoctor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” page but receptionist can’t access.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Custom Page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If User login as admin, user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directed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to  admin default page “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adminPage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” . 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If User login as receptionist, user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directed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to  receptionist default page “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receptionistPage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” . </a:t>
            </a:r>
          </a:p>
          <a:p>
            <a:pPr lvl="1"/>
            <a:endParaRPr lang="en-US" sz="2000" dirty="0" smtClean="0"/>
          </a:p>
        </p:txBody>
      </p:sp>
      <p:pic>
        <p:nvPicPr>
          <p:cNvPr id="4" name="Picture 3" descr="220px-BGCTUB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5867400"/>
            <a:ext cx="895350" cy="797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Generate remainder based on appointment.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Graphical representation of income  and expense.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220px-BGCTUB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5715000"/>
            <a:ext cx="895350" cy="797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7498080" cy="4800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In this project we have used Spring framework, hibernate framework for ORM, thymleaf template engine, MYSQL database.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220px-BGCTUB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5715000"/>
            <a:ext cx="895350" cy="797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49808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6" name="Content Placeholder 5" descr="sdp2Clas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371600"/>
            <a:ext cx="7315200" cy="5257800"/>
          </a:xfrm>
        </p:spPr>
      </p:pic>
      <p:sp>
        <p:nvSpPr>
          <p:cNvPr id="7" name="TextBox 6"/>
          <p:cNvSpPr txBox="1"/>
          <p:nvPr/>
        </p:nvSpPr>
        <p:spPr>
          <a:xfrm>
            <a:off x="1752600" y="914400"/>
            <a:ext cx="5245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We build the system based on this class diagram: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 descr="220px-BGCTUB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5867400"/>
            <a:ext cx="895350" cy="797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425</TotalTime>
  <Words>459</Words>
  <Application>Microsoft Office PowerPoint</Application>
  <PresentationFormat>On-screen Show (4:3)</PresentationFormat>
  <Paragraphs>99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Solstice</vt:lpstr>
      <vt:lpstr>Slide 1</vt:lpstr>
      <vt:lpstr>Contents</vt:lpstr>
      <vt:lpstr>Objectives</vt:lpstr>
      <vt:lpstr>Introduction</vt:lpstr>
      <vt:lpstr>Features</vt:lpstr>
      <vt:lpstr>Features</vt:lpstr>
      <vt:lpstr>Features</vt:lpstr>
      <vt:lpstr>Methodology</vt:lpstr>
      <vt:lpstr>Methodology</vt:lpstr>
      <vt:lpstr>Implementation</vt:lpstr>
      <vt:lpstr>Implementation</vt:lpstr>
      <vt:lpstr>Implementation</vt:lpstr>
      <vt:lpstr>Implementation</vt:lpstr>
      <vt:lpstr>Implementation</vt:lpstr>
      <vt:lpstr>Tools</vt:lpstr>
      <vt:lpstr>Future Plan</vt:lpstr>
      <vt:lpstr>Conclusion</vt:lpstr>
      <vt:lpstr>References</vt:lpstr>
      <vt:lpstr>Thank you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Maksudul Hoque Aubhi</dc:creator>
  <cp:lastModifiedBy>Maksudul Hoque Aubhi</cp:lastModifiedBy>
  <cp:revision>51</cp:revision>
  <dcterms:created xsi:type="dcterms:W3CDTF">2019-12-02T04:35:21Z</dcterms:created>
  <dcterms:modified xsi:type="dcterms:W3CDTF">2019-12-03T04:15:15Z</dcterms:modified>
</cp:coreProperties>
</file>