
<file path=[Content_Types].xml><?xml version="1.0" encoding="utf-8"?>
<Types xmlns="http://schemas.openxmlformats.org/package/2006/content-types">
  <Default Extension="bin" ContentType="image/unknown"/>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7.jpg" ContentType="image/jpg"/>
  <Override PartName="/ppt/media/image10.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66" r:id="rId5"/>
    <p:sldId id="273" r:id="rId6"/>
    <p:sldId id="274" r:id="rId7"/>
    <p:sldId id="275" r:id="rId8"/>
    <p:sldId id="276" r:id="rId9"/>
    <p:sldId id="277" r:id="rId10"/>
    <p:sldId id="281" r:id="rId11"/>
    <p:sldId id="278" r:id="rId12"/>
    <p:sldId id="280" r:id="rId13"/>
    <p:sldId id="282" r:id="rId14"/>
    <p:sldId id="286" r:id="rId15"/>
    <p:sldId id="293" r:id="rId16"/>
    <p:sldId id="283" r:id="rId17"/>
    <p:sldId id="285" r:id="rId18"/>
    <p:sldId id="284" r:id="rId19"/>
    <p:sldId id="294" r:id="rId20"/>
    <p:sldId id="287" r:id="rId21"/>
    <p:sldId id="288" r:id="rId22"/>
    <p:sldId id="289" r:id="rId23"/>
    <p:sldId id="290" r:id="rId24"/>
    <p:sldId id="291"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88BD6-B990-4FCC-924E-74A79836385A}" v="1" dt="2025-01-23T13:31:49.72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274" autoAdjust="0"/>
  </p:normalViewPr>
  <p:slideViewPr>
    <p:cSldViewPr snapToGrid="0" showGuides="1">
      <p:cViewPr varScale="1">
        <p:scale>
          <a:sx n="80" d="100"/>
          <a:sy n="80" d="100"/>
        </p:scale>
        <p:origin x="547" y="5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BF39E-6014-44DF-A648-72EB4EA766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34666C0-8086-4E5F-B366-1D371C2CC4DC}">
      <dgm:prSet/>
      <dgm:spPr/>
      <dgm:t>
        <a:bodyPr/>
        <a:lstStyle/>
        <a:p>
          <a:r>
            <a:rPr lang="en-US"/>
            <a:t>- Alcohols have an -OH group attached to a saturated carbon atom. Phenols have an -OH group attached to an aromatic ring.</a:t>
          </a:r>
        </a:p>
      </dgm:t>
    </dgm:pt>
    <dgm:pt modelId="{49DBD98D-AA85-4137-8765-746BA8097F20}" type="parTrans" cxnId="{CB13C966-DE4A-4DE5-9EBC-511A86F7501A}">
      <dgm:prSet/>
      <dgm:spPr/>
      <dgm:t>
        <a:bodyPr/>
        <a:lstStyle/>
        <a:p>
          <a:endParaRPr lang="en-US"/>
        </a:p>
      </dgm:t>
    </dgm:pt>
    <dgm:pt modelId="{06B34C2F-A52D-41CC-AEAD-21571A5174E1}" type="sibTrans" cxnId="{CB13C966-DE4A-4DE5-9EBC-511A86F7501A}">
      <dgm:prSet/>
      <dgm:spPr/>
      <dgm:t>
        <a:bodyPr/>
        <a:lstStyle/>
        <a:p>
          <a:endParaRPr lang="en-US"/>
        </a:p>
      </dgm:t>
    </dgm:pt>
    <dgm:pt modelId="{FAABD87F-2DC1-4E1E-9C58-DF36653863A3}">
      <dgm:prSet/>
      <dgm:spPr/>
      <dgm:t>
        <a:bodyPr/>
        <a:lstStyle/>
        <a:p>
          <a:r>
            <a:rPr lang="en-US"/>
            <a:t>Alcohols can be classified as primary, secondary, or tertiary based on the number of carbon atoms bonded to the carbon bearing the -OH group.</a:t>
          </a:r>
        </a:p>
      </dgm:t>
    </dgm:pt>
    <dgm:pt modelId="{045AECE2-7367-466C-8CF7-33CB2A5B7F90}" type="parTrans" cxnId="{ADC4A97A-B11E-475E-A741-C582EA052DB7}">
      <dgm:prSet/>
      <dgm:spPr/>
      <dgm:t>
        <a:bodyPr/>
        <a:lstStyle/>
        <a:p>
          <a:endParaRPr lang="en-US"/>
        </a:p>
      </dgm:t>
    </dgm:pt>
    <dgm:pt modelId="{C22943CB-4BF3-427D-8CA7-41A2C66379B3}" type="sibTrans" cxnId="{ADC4A97A-B11E-475E-A741-C582EA052DB7}">
      <dgm:prSet/>
      <dgm:spPr/>
      <dgm:t>
        <a:bodyPr/>
        <a:lstStyle/>
        <a:p>
          <a:endParaRPr lang="en-US"/>
        </a:p>
      </dgm:t>
    </dgm:pt>
    <dgm:pt modelId="{C959A2BC-5889-4CCD-B68B-8A0C5660EC46}">
      <dgm:prSet/>
      <dgm:spPr/>
      <dgm:t>
        <a:bodyPr/>
        <a:lstStyle/>
        <a:p>
          <a:r>
            <a:rPr lang="en-US"/>
            <a:t>Alcohols have a higher boiling point compared to phenols due to the absence of hydrogen bonding between alcohol molecules.</a:t>
          </a:r>
        </a:p>
      </dgm:t>
    </dgm:pt>
    <dgm:pt modelId="{AC8D881D-7421-4EE4-AFF9-9C15CBEEDFC1}" type="parTrans" cxnId="{465065B2-7C76-4B78-A431-2DABEF5084D3}">
      <dgm:prSet/>
      <dgm:spPr/>
      <dgm:t>
        <a:bodyPr/>
        <a:lstStyle/>
        <a:p>
          <a:endParaRPr lang="en-US"/>
        </a:p>
      </dgm:t>
    </dgm:pt>
    <dgm:pt modelId="{117E39B9-61A0-468E-ABC3-6472B6DF9316}" type="sibTrans" cxnId="{465065B2-7C76-4B78-A431-2DABEF5084D3}">
      <dgm:prSet/>
      <dgm:spPr/>
      <dgm:t>
        <a:bodyPr/>
        <a:lstStyle/>
        <a:p>
          <a:endParaRPr lang="en-US"/>
        </a:p>
      </dgm:t>
    </dgm:pt>
    <dgm:pt modelId="{128A31A7-707B-4078-8E2E-24A052066FBC}">
      <dgm:prSet/>
      <dgm:spPr/>
      <dgm:t>
        <a:bodyPr/>
        <a:lstStyle/>
        <a:p>
          <a:r>
            <a:rPr lang="en-US"/>
            <a:t>Phenols have higher acidity compared to alcohols due to the stability of phenoxide ion</a:t>
          </a:r>
        </a:p>
      </dgm:t>
    </dgm:pt>
    <dgm:pt modelId="{B5F80DB0-B66C-40AD-B464-378E55ED91D2}" type="parTrans" cxnId="{2C923D6D-3FBB-4660-9EFA-3F7DC2574D6A}">
      <dgm:prSet/>
      <dgm:spPr/>
      <dgm:t>
        <a:bodyPr/>
        <a:lstStyle/>
        <a:p>
          <a:endParaRPr lang="en-US"/>
        </a:p>
      </dgm:t>
    </dgm:pt>
    <dgm:pt modelId="{828323B1-F462-4CB0-99FE-0A417645D77B}" type="sibTrans" cxnId="{2C923D6D-3FBB-4660-9EFA-3F7DC2574D6A}">
      <dgm:prSet/>
      <dgm:spPr/>
      <dgm:t>
        <a:bodyPr/>
        <a:lstStyle/>
        <a:p>
          <a:endParaRPr lang="en-US"/>
        </a:p>
      </dgm:t>
    </dgm:pt>
    <dgm:pt modelId="{77D544FF-E72A-48A2-933E-2A09946D1CA5}" type="pres">
      <dgm:prSet presAssocID="{E13BF39E-6014-44DF-A648-72EB4EA766E5}" presName="linear" presStyleCnt="0">
        <dgm:presLayoutVars>
          <dgm:animLvl val="lvl"/>
          <dgm:resizeHandles val="exact"/>
        </dgm:presLayoutVars>
      </dgm:prSet>
      <dgm:spPr/>
    </dgm:pt>
    <dgm:pt modelId="{D460A65C-AB3D-4016-A4FE-72BAD5287B05}" type="pres">
      <dgm:prSet presAssocID="{134666C0-8086-4E5F-B366-1D371C2CC4DC}" presName="parentText" presStyleLbl="node1" presStyleIdx="0" presStyleCnt="4">
        <dgm:presLayoutVars>
          <dgm:chMax val="0"/>
          <dgm:bulletEnabled val="1"/>
        </dgm:presLayoutVars>
      </dgm:prSet>
      <dgm:spPr/>
    </dgm:pt>
    <dgm:pt modelId="{D278F0A2-E836-44A2-9D7B-D8690DBF06E9}" type="pres">
      <dgm:prSet presAssocID="{06B34C2F-A52D-41CC-AEAD-21571A5174E1}" presName="spacer" presStyleCnt="0"/>
      <dgm:spPr/>
    </dgm:pt>
    <dgm:pt modelId="{CF042D41-FF96-482C-A102-68D23DB120C3}" type="pres">
      <dgm:prSet presAssocID="{FAABD87F-2DC1-4E1E-9C58-DF36653863A3}" presName="parentText" presStyleLbl="node1" presStyleIdx="1" presStyleCnt="4">
        <dgm:presLayoutVars>
          <dgm:chMax val="0"/>
          <dgm:bulletEnabled val="1"/>
        </dgm:presLayoutVars>
      </dgm:prSet>
      <dgm:spPr/>
    </dgm:pt>
    <dgm:pt modelId="{E4D25016-47EF-4D9E-9022-D64781F09291}" type="pres">
      <dgm:prSet presAssocID="{C22943CB-4BF3-427D-8CA7-41A2C66379B3}" presName="spacer" presStyleCnt="0"/>
      <dgm:spPr/>
    </dgm:pt>
    <dgm:pt modelId="{C49760C2-7977-4D9D-988E-08568604CE36}" type="pres">
      <dgm:prSet presAssocID="{C959A2BC-5889-4CCD-B68B-8A0C5660EC46}" presName="parentText" presStyleLbl="node1" presStyleIdx="2" presStyleCnt="4">
        <dgm:presLayoutVars>
          <dgm:chMax val="0"/>
          <dgm:bulletEnabled val="1"/>
        </dgm:presLayoutVars>
      </dgm:prSet>
      <dgm:spPr/>
    </dgm:pt>
    <dgm:pt modelId="{3E37D206-6DE1-4CF6-A94A-DA73FE24344D}" type="pres">
      <dgm:prSet presAssocID="{117E39B9-61A0-468E-ABC3-6472B6DF9316}" presName="spacer" presStyleCnt="0"/>
      <dgm:spPr/>
    </dgm:pt>
    <dgm:pt modelId="{0880BDEF-4123-42A2-9C25-3A392C043181}" type="pres">
      <dgm:prSet presAssocID="{128A31A7-707B-4078-8E2E-24A052066FBC}" presName="parentText" presStyleLbl="node1" presStyleIdx="3" presStyleCnt="4">
        <dgm:presLayoutVars>
          <dgm:chMax val="0"/>
          <dgm:bulletEnabled val="1"/>
        </dgm:presLayoutVars>
      </dgm:prSet>
      <dgm:spPr/>
    </dgm:pt>
  </dgm:ptLst>
  <dgm:cxnLst>
    <dgm:cxn modelId="{A8DEC623-BF6F-4F65-AD53-B53D5188E59D}" type="presOf" srcId="{E13BF39E-6014-44DF-A648-72EB4EA766E5}" destId="{77D544FF-E72A-48A2-933E-2A09946D1CA5}" srcOrd="0" destOrd="0" presId="urn:microsoft.com/office/officeart/2005/8/layout/vList2"/>
    <dgm:cxn modelId="{4A2A5F62-224F-4714-B320-DDA93480339D}" type="presOf" srcId="{134666C0-8086-4E5F-B366-1D371C2CC4DC}" destId="{D460A65C-AB3D-4016-A4FE-72BAD5287B05}" srcOrd="0" destOrd="0" presId="urn:microsoft.com/office/officeart/2005/8/layout/vList2"/>
    <dgm:cxn modelId="{30168E44-EB56-4A7C-98BC-B18E956E2808}" type="presOf" srcId="{128A31A7-707B-4078-8E2E-24A052066FBC}" destId="{0880BDEF-4123-42A2-9C25-3A392C043181}" srcOrd="0" destOrd="0" presId="urn:microsoft.com/office/officeart/2005/8/layout/vList2"/>
    <dgm:cxn modelId="{CB13C966-DE4A-4DE5-9EBC-511A86F7501A}" srcId="{E13BF39E-6014-44DF-A648-72EB4EA766E5}" destId="{134666C0-8086-4E5F-B366-1D371C2CC4DC}" srcOrd="0" destOrd="0" parTransId="{49DBD98D-AA85-4137-8765-746BA8097F20}" sibTransId="{06B34C2F-A52D-41CC-AEAD-21571A5174E1}"/>
    <dgm:cxn modelId="{2C923D6D-3FBB-4660-9EFA-3F7DC2574D6A}" srcId="{E13BF39E-6014-44DF-A648-72EB4EA766E5}" destId="{128A31A7-707B-4078-8E2E-24A052066FBC}" srcOrd="3" destOrd="0" parTransId="{B5F80DB0-B66C-40AD-B464-378E55ED91D2}" sibTransId="{828323B1-F462-4CB0-99FE-0A417645D77B}"/>
    <dgm:cxn modelId="{7A492974-D5FB-4DDD-B711-C24813CDB0F1}" type="presOf" srcId="{C959A2BC-5889-4CCD-B68B-8A0C5660EC46}" destId="{C49760C2-7977-4D9D-988E-08568604CE36}" srcOrd="0" destOrd="0" presId="urn:microsoft.com/office/officeart/2005/8/layout/vList2"/>
    <dgm:cxn modelId="{ADC4A97A-B11E-475E-A741-C582EA052DB7}" srcId="{E13BF39E-6014-44DF-A648-72EB4EA766E5}" destId="{FAABD87F-2DC1-4E1E-9C58-DF36653863A3}" srcOrd="1" destOrd="0" parTransId="{045AECE2-7367-466C-8CF7-33CB2A5B7F90}" sibTransId="{C22943CB-4BF3-427D-8CA7-41A2C66379B3}"/>
    <dgm:cxn modelId="{465065B2-7C76-4B78-A431-2DABEF5084D3}" srcId="{E13BF39E-6014-44DF-A648-72EB4EA766E5}" destId="{C959A2BC-5889-4CCD-B68B-8A0C5660EC46}" srcOrd="2" destOrd="0" parTransId="{AC8D881D-7421-4EE4-AFF9-9C15CBEEDFC1}" sibTransId="{117E39B9-61A0-468E-ABC3-6472B6DF9316}"/>
    <dgm:cxn modelId="{BCDCE5CB-F9B3-4DAC-A513-D3442CC7F189}" type="presOf" srcId="{FAABD87F-2DC1-4E1E-9C58-DF36653863A3}" destId="{CF042D41-FF96-482C-A102-68D23DB120C3}" srcOrd="0" destOrd="0" presId="urn:microsoft.com/office/officeart/2005/8/layout/vList2"/>
    <dgm:cxn modelId="{495E12CF-1001-4A61-BDF4-1D7FE514C67B}" type="presParOf" srcId="{77D544FF-E72A-48A2-933E-2A09946D1CA5}" destId="{D460A65C-AB3D-4016-A4FE-72BAD5287B05}" srcOrd="0" destOrd="0" presId="urn:microsoft.com/office/officeart/2005/8/layout/vList2"/>
    <dgm:cxn modelId="{E4640747-CD96-4A44-B7F0-25BDD2264CAC}" type="presParOf" srcId="{77D544FF-E72A-48A2-933E-2A09946D1CA5}" destId="{D278F0A2-E836-44A2-9D7B-D8690DBF06E9}" srcOrd="1" destOrd="0" presId="urn:microsoft.com/office/officeart/2005/8/layout/vList2"/>
    <dgm:cxn modelId="{544AA8CE-F15D-4E39-9A50-8F92205C42DA}" type="presParOf" srcId="{77D544FF-E72A-48A2-933E-2A09946D1CA5}" destId="{CF042D41-FF96-482C-A102-68D23DB120C3}" srcOrd="2" destOrd="0" presId="urn:microsoft.com/office/officeart/2005/8/layout/vList2"/>
    <dgm:cxn modelId="{0863A930-F0A3-463D-862E-8021B53654D5}" type="presParOf" srcId="{77D544FF-E72A-48A2-933E-2A09946D1CA5}" destId="{E4D25016-47EF-4D9E-9022-D64781F09291}" srcOrd="3" destOrd="0" presId="urn:microsoft.com/office/officeart/2005/8/layout/vList2"/>
    <dgm:cxn modelId="{AE047940-D713-411F-907F-D6EFEBDC2DDD}" type="presParOf" srcId="{77D544FF-E72A-48A2-933E-2A09946D1CA5}" destId="{C49760C2-7977-4D9D-988E-08568604CE36}" srcOrd="4" destOrd="0" presId="urn:microsoft.com/office/officeart/2005/8/layout/vList2"/>
    <dgm:cxn modelId="{C9F1A609-C530-4B7C-8B7C-5528A6A637AB}" type="presParOf" srcId="{77D544FF-E72A-48A2-933E-2A09946D1CA5}" destId="{3E37D206-6DE1-4CF6-A94A-DA73FE24344D}" srcOrd="5" destOrd="0" presId="urn:microsoft.com/office/officeart/2005/8/layout/vList2"/>
    <dgm:cxn modelId="{450046E3-AA14-4937-9B28-195E2BAE1FB7}" type="presParOf" srcId="{77D544FF-E72A-48A2-933E-2A09946D1CA5}" destId="{0880BDEF-4123-42A2-9C25-3A392C04318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4D9501-6BA4-41F4-B1ED-015FC94B8BF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751C8D9-7179-4A6B-83A6-6EEA68BA4F10}">
      <dgm:prSet/>
      <dgm:spPr/>
      <dgm:t>
        <a:bodyPr/>
        <a:lstStyle/>
        <a:p>
          <a:r>
            <a:rPr lang="en-US" b="1" dirty="0">
              <a:latin typeface="+mj-lt"/>
              <a:ea typeface="+mj-ea"/>
              <a:cs typeface="+mj-cs"/>
            </a:rPr>
            <a:t>Reaction of Alcohols</a:t>
          </a:r>
          <a:endParaRPr lang="en-US" dirty="0"/>
        </a:p>
      </dgm:t>
    </dgm:pt>
    <dgm:pt modelId="{B127FA2A-2F68-4C49-AF08-43CD081CACCF}" type="parTrans" cxnId="{7C4347DD-F5F7-4408-BB6B-71A7CE3EFCEF}">
      <dgm:prSet/>
      <dgm:spPr/>
      <dgm:t>
        <a:bodyPr/>
        <a:lstStyle/>
        <a:p>
          <a:endParaRPr lang="en-US"/>
        </a:p>
      </dgm:t>
    </dgm:pt>
    <dgm:pt modelId="{12674FF6-54C3-45BE-AB04-AE96B7C6CA62}" type="sibTrans" cxnId="{7C4347DD-F5F7-4408-BB6B-71A7CE3EFCEF}">
      <dgm:prSet/>
      <dgm:spPr/>
      <dgm:t>
        <a:bodyPr/>
        <a:lstStyle/>
        <a:p>
          <a:endParaRPr lang="en-US"/>
        </a:p>
      </dgm:t>
    </dgm:pt>
    <dgm:pt modelId="{D8A8CCFC-887C-47B0-A0EA-000C677C1317}">
      <dgm:prSet/>
      <dgm:spPr/>
      <dgm:t>
        <a:bodyPr/>
        <a:lstStyle/>
        <a:p>
          <a:r>
            <a:rPr lang="en-US"/>
            <a:t>Alcohols can undergo oxidation reactions to form aldehydes, ketones, or carboxylic acids, depending on the oxidizing agent used.</a:t>
          </a:r>
        </a:p>
      </dgm:t>
    </dgm:pt>
    <dgm:pt modelId="{A1D0B08E-3FF4-4C33-B78D-27907885EECB}" type="parTrans" cxnId="{6BD76622-E67B-472C-BB8C-B0AA16464ABF}">
      <dgm:prSet/>
      <dgm:spPr/>
      <dgm:t>
        <a:bodyPr/>
        <a:lstStyle/>
        <a:p>
          <a:endParaRPr lang="en-US"/>
        </a:p>
      </dgm:t>
    </dgm:pt>
    <dgm:pt modelId="{31DE403E-1DAA-4859-92F9-7FFBA5139B2F}" type="sibTrans" cxnId="{6BD76622-E67B-472C-BB8C-B0AA16464ABF}">
      <dgm:prSet/>
      <dgm:spPr/>
      <dgm:t>
        <a:bodyPr/>
        <a:lstStyle/>
        <a:p>
          <a:endParaRPr lang="en-US"/>
        </a:p>
      </dgm:t>
    </dgm:pt>
    <dgm:pt modelId="{34AA22F5-606B-46BA-8A1B-1C866998E0A6}">
      <dgm:prSet/>
      <dgm:spPr/>
      <dgm:t>
        <a:bodyPr/>
        <a:lstStyle/>
        <a:p>
          <a:r>
            <a:rPr lang="en-US"/>
            <a:t>They can react with acids to form esters.</a:t>
          </a:r>
        </a:p>
      </dgm:t>
    </dgm:pt>
    <dgm:pt modelId="{017C64CC-4396-46A1-BE54-0F7AED088824}" type="parTrans" cxnId="{DCE2380C-357E-431C-860F-F4A14BD62A3D}">
      <dgm:prSet/>
      <dgm:spPr/>
      <dgm:t>
        <a:bodyPr/>
        <a:lstStyle/>
        <a:p>
          <a:endParaRPr lang="en-US"/>
        </a:p>
      </dgm:t>
    </dgm:pt>
    <dgm:pt modelId="{CDE0E0EF-922F-4C4C-9916-5F67451245DA}" type="sibTrans" cxnId="{DCE2380C-357E-431C-860F-F4A14BD62A3D}">
      <dgm:prSet/>
      <dgm:spPr/>
      <dgm:t>
        <a:bodyPr/>
        <a:lstStyle/>
        <a:p>
          <a:endParaRPr lang="en-US"/>
        </a:p>
      </dgm:t>
    </dgm:pt>
    <dgm:pt modelId="{8043FD17-A308-43DF-8E06-FD52213D5213}">
      <dgm:prSet/>
      <dgm:spPr/>
      <dgm:t>
        <a:bodyPr/>
        <a:lstStyle/>
        <a:p>
          <a:r>
            <a:rPr lang="en-US"/>
            <a:t>Alcohols can also undergo dehydration reactions to form alkenes under the presence of an acid catalyst.</a:t>
          </a:r>
        </a:p>
      </dgm:t>
    </dgm:pt>
    <dgm:pt modelId="{8CFAB425-8016-4453-8670-072FB8402C19}" type="parTrans" cxnId="{DBA481E6-C6A1-484F-97CB-1E9D1910EC47}">
      <dgm:prSet/>
      <dgm:spPr/>
      <dgm:t>
        <a:bodyPr/>
        <a:lstStyle/>
        <a:p>
          <a:endParaRPr lang="en-US"/>
        </a:p>
      </dgm:t>
    </dgm:pt>
    <dgm:pt modelId="{78A68007-C4D6-4EF2-B02B-E86C7F925A70}" type="sibTrans" cxnId="{DBA481E6-C6A1-484F-97CB-1E9D1910EC47}">
      <dgm:prSet/>
      <dgm:spPr/>
      <dgm:t>
        <a:bodyPr/>
        <a:lstStyle/>
        <a:p>
          <a:endParaRPr lang="en-US"/>
        </a:p>
      </dgm:t>
    </dgm:pt>
    <dgm:pt modelId="{23AF7492-12EC-47C1-BBAD-2109FF05D3EE}" type="pres">
      <dgm:prSet presAssocID="{F94D9501-6BA4-41F4-B1ED-015FC94B8BF4}" presName="hierChild1" presStyleCnt="0">
        <dgm:presLayoutVars>
          <dgm:orgChart val="1"/>
          <dgm:chPref val="1"/>
          <dgm:dir/>
          <dgm:animOne val="branch"/>
          <dgm:animLvl val="lvl"/>
          <dgm:resizeHandles/>
        </dgm:presLayoutVars>
      </dgm:prSet>
      <dgm:spPr/>
    </dgm:pt>
    <dgm:pt modelId="{58C787F3-100F-4823-B594-83E066031B05}" type="pres">
      <dgm:prSet presAssocID="{9751C8D9-7179-4A6B-83A6-6EEA68BA4F10}" presName="hierRoot1" presStyleCnt="0">
        <dgm:presLayoutVars>
          <dgm:hierBranch val="init"/>
        </dgm:presLayoutVars>
      </dgm:prSet>
      <dgm:spPr/>
    </dgm:pt>
    <dgm:pt modelId="{0BC401A8-336F-4AE0-93A6-83396D0EC7FB}" type="pres">
      <dgm:prSet presAssocID="{9751C8D9-7179-4A6B-83A6-6EEA68BA4F10}" presName="rootComposite1" presStyleCnt="0"/>
      <dgm:spPr/>
    </dgm:pt>
    <dgm:pt modelId="{12C71262-6428-4274-AB8C-878348192731}" type="pres">
      <dgm:prSet presAssocID="{9751C8D9-7179-4A6B-83A6-6EEA68BA4F10}" presName="rootText1" presStyleLbl="node0" presStyleIdx="0" presStyleCnt="1">
        <dgm:presLayoutVars>
          <dgm:chPref val="3"/>
        </dgm:presLayoutVars>
      </dgm:prSet>
      <dgm:spPr/>
    </dgm:pt>
    <dgm:pt modelId="{23FDAF4C-E07A-4DBD-993F-F28611B591C5}" type="pres">
      <dgm:prSet presAssocID="{9751C8D9-7179-4A6B-83A6-6EEA68BA4F10}" presName="rootConnector1" presStyleLbl="node1" presStyleIdx="0" presStyleCnt="0"/>
      <dgm:spPr/>
    </dgm:pt>
    <dgm:pt modelId="{96F2DCB3-9B2C-4E75-A2E7-98964AFB4AA0}" type="pres">
      <dgm:prSet presAssocID="{9751C8D9-7179-4A6B-83A6-6EEA68BA4F10}" presName="hierChild2" presStyleCnt="0"/>
      <dgm:spPr/>
    </dgm:pt>
    <dgm:pt modelId="{96E5D7BE-648C-45B7-8CD0-EFBD9553AFF4}" type="pres">
      <dgm:prSet presAssocID="{A1D0B08E-3FF4-4C33-B78D-27907885EECB}" presName="Name37" presStyleLbl="parChTrans1D2" presStyleIdx="0" presStyleCnt="3"/>
      <dgm:spPr/>
    </dgm:pt>
    <dgm:pt modelId="{EB63AC9C-DA74-4A01-B200-CCF0B3792C45}" type="pres">
      <dgm:prSet presAssocID="{D8A8CCFC-887C-47B0-A0EA-000C677C1317}" presName="hierRoot2" presStyleCnt="0">
        <dgm:presLayoutVars>
          <dgm:hierBranch val="init"/>
        </dgm:presLayoutVars>
      </dgm:prSet>
      <dgm:spPr/>
    </dgm:pt>
    <dgm:pt modelId="{8CAB568D-DC4C-4DD9-BC96-D1C80B628954}" type="pres">
      <dgm:prSet presAssocID="{D8A8CCFC-887C-47B0-A0EA-000C677C1317}" presName="rootComposite" presStyleCnt="0"/>
      <dgm:spPr/>
    </dgm:pt>
    <dgm:pt modelId="{A395CC4F-99F3-4C46-B217-21CC2887355F}" type="pres">
      <dgm:prSet presAssocID="{D8A8CCFC-887C-47B0-A0EA-000C677C1317}" presName="rootText" presStyleLbl="node2" presStyleIdx="0" presStyleCnt="3">
        <dgm:presLayoutVars>
          <dgm:chPref val="3"/>
        </dgm:presLayoutVars>
      </dgm:prSet>
      <dgm:spPr/>
    </dgm:pt>
    <dgm:pt modelId="{1EE2F1C5-D1F3-49DD-BFE2-D3AF88082210}" type="pres">
      <dgm:prSet presAssocID="{D8A8CCFC-887C-47B0-A0EA-000C677C1317}" presName="rootConnector" presStyleLbl="node2" presStyleIdx="0" presStyleCnt="3"/>
      <dgm:spPr/>
    </dgm:pt>
    <dgm:pt modelId="{0A7E6346-7AE3-4C2D-AECD-076427C0E92D}" type="pres">
      <dgm:prSet presAssocID="{D8A8CCFC-887C-47B0-A0EA-000C677C1317}" presName="hierChild4" presStyleCnt="0"/>
      <dgm:spPr/>
    </dgm:pt>
    <dgm:pt modelId="{AC5D8076-DAA0-4355-8D78-11B9F51BE40F}" type="pres">
      <dgm:prSet presAssocID="{D8A8CCFC-887C-47B0-A0EA-000C677C1317}" presName="hierChild5" presStyleCnt="0"/>
      <dgm:spPr/>
    </dgm:pt>
    <dgm:pt modelId="{6B9E5A11-8F9D-42E6-9853-C3EAE79822F9}" type="pres">
      <dgm:prSet presAssocID="{017C64CC-4396-46A1-BE54-0F7AED088824}" presName="Name37" presStyleLbl="parChTrans1D2" presStyleIdx="1" presStyleCnt="3"/>
      <dgm:spPr/>
    </dgm:pt>
    <dgm:pt modelId="{7BD17E77-C728-435F-96FF-2D39DFDE6696}" type="pres">
      <dgm:prSet presAssocID="{34AA22F5-606B-46BA-8A1B-1C866998E0A6}" presName="hierRoot2" presStyleCnt="0">
        <dgm:presLayoutVars>
          <dgm:hierBranch val="init"/>
        </dgm:presLayoutVars>
      </dgm:prSet>
      <dgm:spPr/>
    </dgm:pt>
    <dgm:pt modelId="{6F7DB721-4534-4359-9A51-08464B7DFF8B}" type="pres">
      <dgm:prSet presAssocID="{34AA22F5-606B-46BA-8A1B-1C866998E0A6}" presName="rootComposite" presStyleCnt="0"/>
      <dgm:spPr/>
    </dgm:pt>
    <dgm:pt modelId="{1E9CED0A-DE2E-4CC9-9FFC-70B52ED995C9}" type="pres">
      <dgm:prSet presAssocID="{34AA22F5-606B-46BA-8A1B-1C866998E0A6}" presName="rootText" presStyleLbl="node2" presStyleIdx="1" presStyleCnt="3">
        <dgm:presLayoutVars>
          <dgm:chPref val="3"/>
        </dgm:presLayoutVars>
      </dgm:prSet>
      <dgm:spPr/>
    </dgm:pt>
    <dgm:pt modelId="{5285C912-F711-4C5E-905F-58878595FDAB}" type="pres">
      <dgm:prSet presAssocID="{34AA22F5-606B-46BA-8A1B-1C866998E0A6}" presName="rootConnector" presStyleLbl="node2" presStyleIdx="1" presStyleCnt="3"/>
      <dgm:spPr/>
    </dgm:pt>
    <dgm:pt modelId="{E31E18BF-54D4-4792-8DCC-D56F780048F3}" type="pres">
      <dgm:prSet presAssocID="{34AA22F5-606B-46BA-8A1B-1C866998E0A6}" presName="hierChild4" presStyleCnt="0"/>
      <dgm:spPr/>
    </dgm:pt>
    <dgm:pt modelId="{53761935-965A-42B0-82BE-EA863FEBE894}" type="pres">
      <dgm:prSet presAssocID="{34AA22F5-606B-46BA-8A1B-1C866998E0A6}" presName="hierChild5" presStyleCnt="0"/>
      <dgm:spPr/>
    </dgm:pt>
    <dgm:pt modelId="{944BC1C0-5FDE-4B00-BF79-4F1164CDDA2E}" type="pres">
      <dgm:prSet presAssocID="{8CFAB425-8016-4453-8670-072FB8402C19}" presName="Name37" presStyleLbl="parChTrans1D2" presStyleIdx="2" presStyleCnt="3"/>
      <dgm:spPr/>
    </dgm:pt>
    <dgm:pt modelId="{D1B73AD3-0F95-4A18-89FA-B53E7DA35C52}" type="pres">
      <dgm:prSet presAssocID="{8043FD17-A308-43DF-8E06-FD52213D5213}" presName="hierRoot2" presStyleCnt="0">
        <dgm:presLayoutVars>
          <dgm:hierBranch val="init"/>
        </dgm:presLayoutVars>
      </dgm:prSet>
      <dgm:spPr/>
    </dgm:pt>
    <dgm:pt modelId="{6730359B-EB3B-43E5-B681-27C282DEE30D}" type="pres">
      <dgm:prSet presAssocID="{8043FD17-A308-43DF-8E06-FD52213D5213}" presName="rootComposite" presStyleCnt="0"/>
      <dgm:spPr/>
    </dgm:pt>
    <dgm:pt modelId="{030575F7-0AD5-4B81-AC8E-6F19D75EC7E5}" type="pres">
      <dgm:prSet presAssocID="{8043FD17-A308-43DF-8E06-FD52213D5213}" presName="rootText" presStyleLbl="node2" presStyleIdx="2" presStyleCnt="3">
        <dgm:presLayoutVars>
          <dgm:chPref val="3"/>
        </dgm:presLayoutVars>
      </dgm:prSet>
      <dgm:spPr/>
    </dgm:pt>
    <dgm:pt modelId="{1520279A-1469-46FA-8E0A-D5825E99D010}" type="pres">
      <dgm:prSet presAssocID="{8043FD17-A308-43DF-8E06-FD52213D5213}" presName="rootConnector" presStyleLbl="node2" presStyleIdx="2" presStyleCnt="3"/>
      <dgm:spPr/>
    </dgm:pt>
    <dgm:pt modelId="{F22051B7-B05D-4018-B794-33A946FE56E0}" type="pres">
      <dgm:prSet presAssocID="{8043FD17-A308-43DF-8E06-FD52213D5213}" presName="hierChild4" presStyleCnt="0"/>
      <dgm:spPr/>
    </dgm:pt>
    <dgm:pt modelId="{BB7700DD-C717-4447-9A59-A09683A1E976}" type="pres">
      <dgm:prSet presAssocID="{8043FD17-A308-43DF-8E06-FD52213D5213}" presName="hierChild5" presStyleCnt="0"/>
      <dgm:spPr/>
    </dgm:pt>
    <dgm:pt modelId="{3BD0C5A8-A4DF-494D-BD72-7C19F707CD61}" type="pres">
      <dgm:prSet presAssocID="{9751C8D9-7179-4A6B-83A6-6EEA68BA4F10}" presName="hierChild3" presStyleCnt="0"/>
      <dgm:spPr/>
    </dgm:pt>
  </dgm:ptLst>
  <dgm:cxnLst>
    <dgm:cxn modelId="{CA904C00-9BF0-4DD3-9B70-DA7995AF4163}" type="presOf" srcId="{9751C8D9-7179-4A6B-83A6-6EEA68BA4F10}" destId="{12C71262-6428-4274-AB8C-878348192731}" srcOrd="0" destOrd="0" presId="urn:microsoft.com/office/officeart/2005/8/layout/orgChart1"/>
    <dgm:cxn modelId="{99DF9D02-47CA-4BEF-8347-BADD67C06FE1}" type="presOf" srcId="{F94D9501-6BA4-41F4-B1ED-015FC94B8BF4}" destId="{23AF7492-12EC-47C1-BBAD-2109FF05D3EE}" srcOrd="0" destOrd="0" presId="urn:microsoft.com/office/officeart/2005/8/layout/orgChart1"/>
    <dgm:cxn modelId="{DCE2380C-357E-431C-860F-F4A14BD62A3D}" srcId="{9751C8D9-7179-4A6B-83A6-6EEA68BA4F10}" destId="{34AA22F5-606B-46BA-8A1B-1C866998E0A6}" srcOrd="1" destOrd="0" parTransId="{017C64CC-4396-46A1-BE54-0F7AED088824}" sibTransId="{CDE0E0EF-922F-4C4C-9916-5F67451245DA}"/>
    <dgm:cxn modelId="{6BD76622-E67B-472C-BB8C-B0AA16464ABF}" srcId="{9751C8D9-7179-4A6B-83A6-6EEA68BA4F10}" destId="{D8A8CCFC-887C-47B0-A0EA-000C677C1317}" srcOrd="0" destOrd="0" parTransId="{A1D0B08E-3FF4-4C33-B78D-27907885EECB}" sibTransId="{31DE403E-1DAA-4859-92F9-7FFBA5139B2F}"/>
    <dgm:cxn modelId="{24BE3531-0429-4BFA-9D7B-4FC0E0642214}" type="presOf" srcId="{34AA22F5-606B-46BA-8A1B-1C866998E0A6}" destId="{1E9CED0A-DE2E-4CC9-9FFC-70B52ED995C9}" srcOrd="0" destOrd="0" presId="urn:microsoft.com/office/officeart/2005/8/layout/orgChart1"/>
    <dgm:cxn modelId="{079B3931-9B2F-49A1-8510-1AA0CF2D67E0}" type="presOf" srcId="{8043FD17-A308-43DF-8E06-FD52213D5213}" destId="{030575F7-0AD5-4B81-AC8E-6F19D75EC7E5}" srcOrd="0" destOrd="0" presId="urn:microsoft.com/office/officeart/2005/8/layout/orgChart1"/>
    <dgm:cxn modelId="{2E95695A-D915-45D6-869A-2558995DC809}" type="presOf" srcId="{A1D0B08E-3FF4-4C33-B78D-27907885EECB}" destId="{96E5D7BE-648C-45B7-8CD0-EFBD9553AFF4}" srcOrd="0" destOrd="0" presId="urn:microsoft.com/office/officeart/2005/8/layout/orgChart1"/>
    <dgm:cxn modelId="{463C0F9D-219D-42A6-9A49-6CCA88D19FF3}" type="presOf" srcId="{9751C8D9-7179-4A6B-83A6-6EEA68BA4F10}" destId="{23FDAF4C-E07A-4DBD-993F-F28611B591C5}" srcOrd="1" destOrd="0" presId="urn:microsoft.com/office/officeart/2005/8/layout/orgChart1"/>
    <dgm:cxn modelId="{9305BD9D-A233-4936-8002-BCC1B55DE607}" type="presOf" srcId="{8043FD17-A308-43DF-8E06-FD52213D5213}" destId="{1520279A-1469-46FA-8E0A-D5825E99D010}" srcOrd="1" destOrd="0" presId="urn:microsoft.com/office/officeart/2005/8/layout/orgChart1"/>
    <dgm:cxn modelId="{459F4AAB-0368-4D01-95EF-CED808959512}" type="presOf" srcId="{D8A8CCFC-887C-47B0-A0EA-000C677C1317}" destId="{1EE2F1C5-D1F3-49DD-BFE2-D3AF88082210}" srcOrd="1" destOrd="0" presId="urn:microsoft.com/office/officeart/2005/8/layout/orgChart1"/>
    <dgm:cxn modelId="{C39F8DB8-46A3-4D28-B79D-0CB69B0258D5}" type="presOf" srcId="{34AA22F5-606B-46BA-8A1B-1C866998E0A6}" destId="{5285C912-F711-4C5E-905F-58878595FDAB}" srcOrd="1" destOrd="0" presId="urn:microsoft.com/office/officeart/2005/8/layout/orgChart1"/>
    <dgm:cxn modelId="{82DFC3BB-A3B4-44CD-B75E-A5E089E18D3B}" type="presOf" srcId="{017C64CC-4396-46A1-BE54-0F7AED088824}" destId="{6B9E5A11-8F9D-42E6-9853-C3EAE79822F9}" srcOrd="0" destOrd="0" presId="urn:microsoft.com/office/officeart/2005/8/layout/orgChart1"/>
    <dgm:cxn modelId="{7C4347DD-F5F7-4408-BB6B-71A7CE3EFCEF}" srcId="{F94D9501-6BA4-41F4-B1ED-015FC94B8BF4}" destId="{9751C8D9-7179-4A6B-83A6-6EEA68BA4F10}" srcOrd="0" destOrd="0" parTransId="{B127FA2A-2F68-4C49-AF08-43CD081CACCF}" sibTransId="{12674FF6-54C3-45BE-AB04-AE96B7C6CA62}"/>
    <dgm:cxn modelId="{DBA481E6-C6A1-484F-97CB-1E9D1910EC47}" srcId="{9751C8D9-7179-4A6B-83A6-6EEA68BA4F10}" destId="{8043FD17-A308-43DF-8E06-FD52213D5213}" srcOrd="2" destOrd="0" parTransId="{8CFAB425-8016-4453-8670-072FB8402C19}" sibTransId="{78A68007-C4D6-4EF2-B02B-E86C7F925A70}"/>
    <dgm:cxn modelId="{82099FE7-B002-4869-A4EE-32944EC82913}" type="presOf" srcId="{D8A8CCFC-887C-47B0-A0EA-000C677C1317}" destId="{A395CC4F-99F3-4C46-B217-21CC2887355F}" srcOrd="0" destOrd="0" presId="urn:microsoft.com/office/officeart/2005/8/layout/orgChart1"/>
    <dgm:cxn modelId="{868626F9-3A08-40AD-8385-C1A34B378DF5}" type="presOf" srcId="{8CFAB425-8016-4453-8670-072FB8402C19}" destId="{944BC1C0-5FDE-4B00-BF79-4F1164CDDA2E}" srcOrd="0" destOrd="0" presId="urn:microsoft.com/office/officeart/2005/8/layout/orgChart1"/>
    <dgm:cxn modelId="{B1616B5E-0D02-4328-854C-B71759CDBC45}" type="presParOf" srcId="{23AF7492-12EC-47C1-BBAD-2109FF05D3EE}" destId="{58C787F3-100F-4823-B594-83E066031B05}" srcOrd="0" destOrd="0" presId="urn:microsoft.com/office/officeart/2005/8/layout/orgChart1"/>
    <dgm:cxn modelId="{F193807A-F9A1-4ED7-A927-963DFF40F11E}" type="presParOf" srcId="{58C787F3-100F-4823-B594-83E066031B05}" destId="{0BC401A8-336F-4AE0-93A6-83396D0EC7FB}" srcOrd="0" destOrd="0" presId="urn:microsoft.com/office/officeart/2005/8/layout/orgChart1"/>
    <dgm:cxn modelId="{28EE7CD9-7041-4AE0-9FE9-008EF35C34C4}" type="presParOf" srcId="{0BC401A8-336F-4AE0-93A6-83396D0EC7FB}" destId="{12C71262-6428-4274-AB8C-878348192731}" srcOrd="0" destOrd="0" presId="urn:microsoft.com/office/officeart/2005/8/layout/orgChart1"/>
    <dgm:cxn modelId="{FAB5DF6B-136B-4882-8D3B-517AE2D86B08}" type="presParOf" srcId="{0BC401A8-336F-4AE0-93A6-83396D0EC7FB}" destId="{23FDAF4C-E07A-4DBD-993F-F28611B591C5}" srcOrd="1" destOrd="0" presId="urn:microsoft.com/office/officeart/2005/8/layout/orgChart1"/>
    <dgm:cxn modelId="{4D988DDC-AD4F-4822-B811-63216FF03059}" type="presParOf" srcId="{58C787F3-100F-4823-B594-83E066031B05}" destId="{96F2DCB3-9B2C-4E75-A2E7-98964AFB4AA0}" srcOrd="1" destOrd="0" presId="urn:microsoft.com/office/officeart/2005/8/layout/orgChart1"/>
    <dgm:cxn modelId="{01992CF5-2436-456E-8915-1F9A7AFD8490}" type="presParOf" srcId="{96F2DCB3-9B2C-4E75-A2E7-98964AFB4AA0}" destId="{96E5D7BE-648C-45B7-8CD0-EFBD9553AFF4}" srcOrd="0" destOrd="0" presId="urn:microsoft.com/office/officeart/2005/8/layout/orgChart1"/>
    <dgm:cxn modelId="{BC6D38EF-0444-482F-9BB1-728E2AD2EFA0}" type="presParOf" srcId="{96F2DCB3-9B2C-4E75-A2E7-98964AFB4AA0}" destId="{EB63AC9C-DA74-4A01-B200-CCF0B3792C45}" srcOrd="1" destOrd="0" presId="urn:microsoft.com/office/officeart/2005/8/layout/orgChart1"/>
    <dgm:cxn modelId="{E83DC4F2-2D40-42D4-832D-95AAE9B72523}" type="presParOf" srcId="{EB63AC9C-DA74-4A01-B200-CCF0B3792C45}" destId="{8CAB568D-DC4C-4DD9-BC96-D1C80B628954}" srcOrd="0" destOrd="0" presId="urn:microsoft.com/office/officeart/2005/8/layout/orgChart1"/>
    <dgm:cxn modelId="{2360AAEF-4444-4B7D-8263-36C461FFB82D}" type="presParOf" srcId="{8CAB568D-DC4C-4DD9-BC96-D1C80B628954}" destId="{A395CC4F-99F3-4C46-B217-21CC2887355F}" srcOrd="0" destOrd="0" presId="urn:microsoft.com/office/officeart/2005/8/layout/orgChart1"/>
    <dgm:cxn modelId="{70767D35-3FAF-4B02-8D2B-0F74BF8B3836}" type="presParOf" srcId="{8CAB568D-DC4C-4DD9-BC96-D1C80B628954}" destId="{1EE2F1C5-D1F3-49DD-BFE2-D3AF88082210}" srcOrd="1" destOrd="0" presId="urn:microsoft.com/office/officeart/2005/8/layout/orgChart1"/>
    <dgm:cxn modelId="{78B444C4-9E9E-4923-8173-DE24B30F6A30}" type="presParOf" srcId="{EB63AC9C-DA74-4A01-B200-CCF0B3792C45}" destId="{0A7E6346-7AE3-4C2D-AECD-076427C0E92D}" srcOrd="1" destOrd="0" presId="urn:microsoft.com/office/officeart/2005/8/layout/orgChart1"/>
    <dgm:cxn modelId="{C48B62C8-39E5-40E7-A1DD-110629819C8E}" type="presParOf" srcId="{EB63AC9C-DA74-4A01-B200-CCF0B3792C45}" destId="{AC5D8076-DAA0-4355-8D78-11B9F51BE40F}" srcOrd="2" destOrd="0" presId="urn:microsoft.com/office/officeart/2005/8/layout/orgChart1"/>
    <dgm:cxn modelId="{300EFA5E-BCF3-4197-904F-C3CA735F8587}" type="presParOf" srcId="{96F2DCB3-9B2C-4E75-A2E7-98964AFB4AA0}" destId="{6B9E5A11-8F9D-42E6-9853-C3EAE79822F9}" srcOrd="2" destOrd="0" presId="urn:microsoft.com/office/officeart/2005/8/layout/orgChart1"/>
    <dgm:cxn modelId="{73F2B694-0488-4002-B5D3-B6D4026E5A78}" type="presParOf" srcId="{96F2DCB3-9B2C-4E75-A2E7-98964AFB4AA0}" destId="{7BD17E77-C728-435F-96FF-2D39DFDE6696}" srcOrd="3" destOrd="0" presId="urn:microsoft.com/office/officeart/2005/8/layout/orgChart1"/>
    <dgm:cxn modelId="{85B25E7B-3562-4AE1-B413-798E74B09528}" type="presParOf" srcId="{7BD17E77-C728-435F-96FF-2D39DFDE6696}" destId="{6F7DB721-4534-4359-9A51-08464B7DFF8B}" srcOrd="0" destOrd="0" presId="urn:microsoft.com/office/officeart/2005/8/layout/orgChart1"/>
    <dgm:cxn modelId="{7E3AAB21-8AD5-453D-91DB-74E49B2F9A0C}" type="presParOf" srcId="{6F7DB721-4534-4359-9A51-08464B7DFF8B}" destId="{1E9CED0A-DE2E-4CC9-9FFC-70B52ED995C9}" srcOrd="0" destOrd="0" presId="urn:microsoft.com/office/officeart/2005/8/layout/orgChart1"/>
    <dgm:cxn modelId="{950E18A2-E01D-4510-ABC4-24388A503A42}" type="presParOf" srcId="{6F7DB721-4534-4359-9A51-08464B7DFF8B}" destId="{5285C912-F711-4C5E-905F-58878595FDAB}" srcOrd="1" destOrd="0" presId="urn:microsoft.com/office/officeart/2005/8/layout/orgChart1"/>
    <dgm:cxn modelId="{BC77F06E-2941-415E-9D31-E9950D78694F}" type="presParOf" srcId="{7BD17E77-C728-435F-96FF-2D39DFDE6696}" destId="{E31E18BF-54D4-4792-8DCC-D56F780048F3}" srcOrd="1" destOrd="0" presId="urn:microsoft.com/office/officeart/2005/8/layout/orgChart1"/>
    <dgm:cxn modelId="{678410AE-D99E-4E37-A8E9-CD8999F83449}" type="presParOf" srcId="{7BD17E77-C728-435F-96FF-2D39DFDE6696}" destId="{53761935-965A-42B0-82BE-EA863FEBE894}" srcOrd="2" destOrd="0" presId="urn:microsoft.com/office/officeart/2005/8/layout/orgChart1"/>
    <dgm:cxn modelId="{79E9CE1D-47B1-4455-A734-2BCDCC817A48}" type="presParOf" srcId="{96F2DCB3-9B2C-4E75-A2E7-98964AFB4AA0}" destId="{944BC1C0-5FDE-4B00-BF79-4F1164CDDA2E}" srcOrd="4" destOrd="0" presId="urn:microsoft.com/office/officeart/2005/8/layout/orgChart1"/>
    <dgm:cxn modelId="{23794A23-4487-4925-9849-1A5037EED477}" type="presParOf" srcId="{96F2DCB3-9B2C-4E75-A2E7-98964AFB4AA0}" destId="{D1B73AD3-0F95-4A18-89FA-B53E7DA35C52}" srcOrd="5" destOrd="0" presId="urn:microsoft.com/office/officeart/2005/8/layout/orgChart1"/>
    <dgm:cxn modelId="{30F3AEAF-729A-4ED7-B825-5E57C1A76D52}" type="presParOf" srcId="{D1B73AD3-0F95-4A18-89FA-B53E7DA35C52}" destId="{6730359B-EB3B-43E5-B681-27C282DEE30D}" srcOrd="0" destOrd="0" presId="urn:microsoft.com/office/officeart/2005/8/layout/orgChart1"/>
    <dgm:cxn modelId="{58F709BE-5174-4CBD-B405-48B14AFF6F17}" type="presParOf" srcId="{6730359B-EB3B-43E5-B681-27C282DEE30D}" destId="{030575F7-0AD5-4B81-AC8E-6F19D75EC7E5}" srcOrd="0" destOrd="0" presId="urn:microsoft.com/office/officeart/2005/8/layout/orgChart1"/>
    <dgm:cxn modelId="{869B4061-3D7F-4DB6-AC23-1184AB547C06}" type="presParOf" srcId="{6730359B-EB3B-43E5-B681-27C282DEE30D}" destId="{1520279A-1469-46FA-8E0A-D5825E99D010}" srcOrd="1" destOrd="0" presId="urn:microsoft.com/office/officeart/2005/8/layout/orgChart1"/>
    <dgm:cxn modelId="{74286BB7-E38A-490A-BE03-F675AAD4E764}" type="presParOf" srcId="{D1B73AD3-0F95-4A18-89FA-B53E7DA35C52}" destId="{F22051B7-B05D-4018-B794-33A946FE56E0}" srcOrd="1" destOrd="0" presId="urn:microsoft.com/office/officeart/2005/8/layout/orgChart1"/>
    <dgm:cxn modelId="{7D7408BA-BEDF-4FA4-B26E-9093271B8E12}" type="presParOf" srcId="{D1B73AD3-0F95-4A18-89FA-B53E7DA35C52}" destId="{BB7700DD-C717-4447-9A59-A09683A1E976}" srcOrd="2" destOrd="0" presId="urn:microsoft.com/office/officeart/2005/8/layout/orgChart1"/>
    <dgm:cxn modelId="{C9B2B25A-7E85-4B5E-A905-9CB150E6AEA8}" type="presParOf" srcId="{58C787F3-100F-4823-B594-83E066031B05}" destId="{3BD0C5A8-A4DF-494D-BD72-7C19F707CD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9B6A7E-E0EE-485C-99F4-5AD1E60BCC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F103CA-3AF2-4B37-90CA-1BAF7CB0C9B6}">
      <dgm:prSet/>
      <dgm:spPr/>
      <dgm:t>
        <a:bodyPr/>
        <a:lstStyle/>
        <a:p>
          <a:r>
            <a:rPr lang="en-GB" b="0" i="0" dirty="0"/>
            <a:t>Phenol undergoes electrophilic aromatic substitution reactions readily and at a much faster rate than benzene, its parent hydrocarbon. This enhanced reactivity is due to the presence of the hydroxyl (-OH) group attached to the aromatic ring.</a:t>
          </a:r>
          <a:endParaRPr lang="en-US" dirty="0"/>
        </a:p>
      </dgm:t>
    </dgm:pt>
    <dgm:pt modelId="{CA279B97-FB2A-43C1-8CF2-86A3C2523ADE}" type="parTrans" cxnId="{22EA69A6-EFEA-4174-922B-27E5822BD91F}">
      <dgm:prSet/>
      <dgm:spPr/>
      <dgm:t>
        <a:bodyPr/>
        <a:lstStyle/>
        <a:p>
          <a:endParaRPr lang="en-US"/>
        </a:p>
      </dgm:t>
    </dgm:pt>
    <dgm:pt modelId="{3061D6F5-454C-4A02-AB66-91B5E8C9ACD3}" type="sibTrans" cxnId="{22EA69A6-EFEA-4174-922B-27E5822BD91F}">
      <dgm:prSet/>
      <dgm:spPr/>
      <dgm:t>
        <a:bodyPr/>
        <a:lstStyle/>
        <a:p>
          <a:endParaRPr lang="en-US"/>
        </a:p>
      </dgm:t>
    </dgm:pt>
    <dgm:pt modelId="{C6BB69D3-736A-44A2-AF5A-B3C9EE5A696C}">
      <dgm:prSet/>
      <dgm:spPr/>
      <dgm:t>
        <a:bodyPr/>
        <a:lstStyle/>
        <a:p>
          <a:r>
            <a:rPr lang="en-GB"/>
            <a:t>Phenols are weakly acidic. So they react with bases like NaOH to form salts.</a:t>
          </a:r>
          <a:endParaRPr lang="en-US"/>
        </a:p>
      </dgm:t>
    </dgm:pt>
    <dgm:pt modelId="{53142FF4-D8F4-4977-96C6-CA3620317081}" type="parTrans" cxnId="{E469E84D-8E23-4F0D-9443-04C29BCCA090}">
      <dgm:prSet/>
      <dgm:spPr/>
      <dgm:t>
        <a:bodyPr/>
        <a:lstStyle/>
        <a:p>
          <a:endParaRPr lang="en-US"/>
        </a:p>
      </dgm:t>
    </dgm:pt>
    <dgm:pt modelId="{4785FDA4-F315-4202-ADC9-7AE5BE5BA002}" type="sibTrans" cxnId="{E469E84D-8E23-4F0D-9443-04C29BCCA090}">
      <dgm:prSet/>
      <dgm:spPr/>
      <dgm:t>
        <a:bodyPr/>
        <a:lstStyle/>
        <a:p>
          <a:endParaRPr lang="en-US"/>
        </a:p>
      </dgm:t>
    </dgm:pt>
    <dgm:pt modelId="{07D07DEE-6515-41D8-8CC4-1F191C685916}">
      <dgm:prSet/>
      <dgm:spPr/>
      <dgm:t>
        <a:bodyPr/>
        <a:lstStyle/>
        <a:p>
          <a:r>
            <a:rPr lang="en-GB" b="0" i="0"/>
            <a:t>A phenol (ArOH) reacts with chloroform (CHCl3) and a strong base (NaOH) to form an ortho-hydroxybenzaldehyde (ArCHO-OH). </a:t>
          </a:r>
          <a:r>
            <a:rPr lang="en-GB"/>
            <a:t>Its called Reimer-Tiemann reaction.</a:t>
          </a:r>
          <a:endParaRPr lang="en-US"/>
        </a:p>
      </dgm:t>
    </dgm:pt>
    <dgm:pt modelId="{F694309C-92E5-4361-8E79-E9B741DB166B}" type="parTrans" cxnId="{4C7D70A1-11D7-412D-8C83-DEED2BA27E58}">
      <dgm:prSet/>
      <dgm:spPr/>
      <dgm:t>
        <a:bodyPr/>
        <a:lstStyle/>
        <a:p>
          <a:endParaRPr lang="en-US"/>
        </a:p>
      </dgm:t>
    </dgm:pt>
    <dgm:pt modelId="{7B1C7A02-AF14-438B-9A2E-C5ACAD735232}" type="sibTrans" cxnId="{4C7D70A1-11D7-412D-8C83-DEED2BA27E58}">
      <dgm:prSet/>
      <dgm:spPr/>
      <dgm:t>
        <a:bodyPr/>
        <a:lstStyle/>
        <a:p>
          <a:endParaRPr lang="en-US"/>
        </a:p>
      </dgm:t>
    </dgm:pt>
    <dgm:pt modelId="{0F8F625D-60F9-430C-AAF7-60B6A448936B}" type="pres">
      <dgm:prSet presAssocID="{F79B6A7E-E0EE-485C-99F4-5AD1E60BCC7D}" presName="linear" presStyleCnt="0">
        <dgm:presLayoutVars>
          <dgm:animLvl val="lvl"/>
          <dgm:resizeHandles val="exact"/>
        </dgm:presLayoutVars>
      </dgm:prSet>
      <dgm:spPr/>
    </dgm:pt>
    <dgm:pt modelId="{CE4D963E-DD32-4D0B-BA2D-B9DA692FFFC8}" type="pres">
      <dgm:prSet presAssocID="{54F103CA-3AF2-4B37-90CA-1BAF7CB0C9B6}" presName="parentText" presStyleLbl="node1" presStyleIdx="0" presStyleCnt="3">
        <dgm:presLayoutVars>
          <dgm:chMax val="0"/>
          <dgm:bulletEnabled val="1"/>
        </dgm:presLayoutVars>
      </dgm:prSet>
      <dgm:spPr/>
    </dgm:pt>
    <dgm:pt modelId="{F3636D07-AA1D-4608-A3DB-05AD76025A48}" type="pres">
      <dgm:prSet presAssocID="{3061D6F5-454C-4A02-AB66-91B5E8C9ACD3}" presName="spacer" presStyleCnt="0"/>
      <dgm:spPr/>
    </dgm:pt>
    <dgm:pt modelId="{1FB07A14-559C-47A2-B3D8-FE98554396D3}" type="pres">
      <dgm:prSet presAssocID="{C6BB69D3-736A-44A2-AF5A-B3C9EE5A696C}" presName="parentText" presStyleLbl="node1" presStyleIdx="1" presStyleCnt="3">
        <dgm:presLayoutVars>
          <dgm:chMax val="0"/>
          <dgm:bulletEnabled val="1"/>
        </dgm:presLayoutVars>
      </dgm:prSet>
      <dgm:spPr/>
    </dgm:pt>
    <dgm:pt modelId="{7845F25D-34A6-44AC-BBFD-87502FAA8E05}" type="pres">
      <dgm:prSet presAssocID="{4785FDA4-F315-4202-ADC9-7AE5BE5BA002}" presName="spacer" presStyleCnt="0"/>
      <dgm:spPr/>
    </dgm:pt>
    <dgm:pt modelId="{914F26DE-ED26-487C-9D86-9021A06A2108}" type="pres">
      <dgm:prSet presAssocID="{07D07DEE-6515-41D8-8CC4-1F191C685916}" presName="parentText" presStyleLbl="node1" presStyleIdx="2" presStyleCnt="3">
        <dgm:presLayoutVars>
          <dgm:chMax val="0"/>
          <dgm:bulletEnabled val="1"/>
        </dgm:presLayoutVars>
      </dgm:prSet>
      <dgm:spPr/>
    </dgm:pt>
  </dgm:ptLst>
  <dgm:cxnLst>
    <dgm:cxn modelId="{29F06707-C4D7-4AA5-AE6D-6E5DBE9F6A30}" type="presOf" srcId="{F79B6A7E-E0EE-485C-99F4-5AD1E60BCC7D}" destId="{0F8F625D-60F9-430C-AAF7-60B6A448936B}" srcOrd="0" destOrd="0" presId="urn:microsoft.com/office/officeart/2005/8/layout/vList2"/>
    <dgm:cxn modelId="{DB1BA12E-D03B-4986-B4ED-CB8E2CEF4906}" type="presOf" srcId="{C6BB69D3-736A-44A2-AF5A-B3C9EE5A696C}" destId="{1FB07A14-559C-47A2-B3D8-FE98554396D3}" srcOrd="0" destOrd="0" presId="urn:microsoft.com/office/officeart/2005/8/layout/vList2"/>
    <dgm:cxn modelId="{E469E84D-8E23-4F0D-9443-04C29BCCA090}" srcId="{F79B6A7E-E0EE-485C-99F4-5AD1E60BCC7D}" destId="{C6BB69D3-736A-44A2-AF5A-B3C9EE5A696C}" srcOrd="1" destOrd="0" parTransId="{53142FF4-D8F4-4977-96C6-CA3620317081}" sibTransId="{4785FDA4-F315-4202-ADC9-7AE5BE5BA002}"/>
    <dgm:cxn modelId="{FF09038D-4828-4091-8F92-F086EBB3FBCC}" type="presOf" srcId="{54F103CA-3AF2-4B37-90CA-1BAF7CB0C9B6}" destId="{CE4D963E-DD32-4D0B-BA2D-B9DA692FFFC8}" srcOrd="0" destOrd="0" presId="urn:microsoft.com/office/officeart/2005/8/layout/vList2"/>
    <dgm:cxn modelId="{4C7D70A1-11D7-412D-8C83-DEED2BA27E58}" srcId="{F79B6A7E-E0EE-485C-99F4-5AD1E60BCC7D}" destId="{07D07DEE-6515-41D8-8CC4-1F191C685916}" srcOrd="2" destOrd="0" parTransId="{F694309C-92E5-4361-8E79-E9B741DB166B}" sibTransId="{7B1C7A02-AF14-438B-9A2E-C5ACAD735232}"/>
    <dgm:cxn modelId="{22EA69A6-EFEA-4174-922B-27E5822BD91F}" srcId="{F79B6A7E-E0EE-485C-99F4-5AD1E60BCC7D}" destId="{54F103CA-3AF2-4B37-90CA-1BAF7CB0C9B6}" srcOrd="0" destOrd="0" parTransId="{CA279B97-FB2A-43C1-8CF2-86A3C2523ADE}" sibTransId="{3061D6F5-454C-4A02-AB66-91B5E8C9ACD3}"/>
    <dgm:cxn modelId="{3E02B1DA-FC25-47D1-A4A3-C6ECA367D536}" type="presOf" srcId="{07D07DEE-6515-41D8-8CC4-1F191C685916}" destId="{914F26DE-ED26-487C-9D86-9021A06A2108}" srcOrd="0" destOrd="0" presId="urn:microsoft.com/office/officeart/2005/8/layout/vList2"/>
    <dgm:cxn modelId="{03BB849C-B678-4A87-81A1-6DDB8187A2A1}" type="presParOf" srcId="{0F8F625D-60F9-430C-AAF7-60B6A448936B}" destId="{CE4D963E-DD32-4D0B-BA2D-B9DA692FFFC8}" srcOrd="0" destOrd="0" presId="urn:microsoft.com/office/officeart/2005/8/layout/vList2"/>
    <dgm:cxn modelId="{AE4820CE-E18E-438A-9811-9D0CA14CD039}" type="presParOf" srcId="{0F8F625D-60F9-430C-AAF7-60B6A448936B}" destId="{F3636D07-AA1D-4608-A3DB-05AD76025A48}" srcOrd="1" destOrd="0" presId="urn:microsoft.com/office/officeart/2005/8/layout/vList2"/>
    <dgm:cxn modelId="{5D253E0A-09FF-4408-98A0-00DD130200BE}" type="presParOf" srcId="{0F8F625D-60F9-430C-AAF7-60B6A448936B}" destId="{1FB07A14-559C-47A2-B3D8-FE98554396D3}" srcOrd="2" destOrd="0" presId="urn:microsoft.com/office/officeart/2005/8/layout/vList2"/>
    <dgm:cxn modelId="{527D336D-2C1E-496D-BA50-5950DBED9936}" type="presParOf" srcId="{0F8F625D-60F9-430C-AAF7-60B6A448936B}" destId="{7845F25D-34A6-44AC-BBFD-87502FAA8E05}" srcOrd="3" destOrd="0" presId="urn:microsoft.com/office/officeart/2005/8/layout/vList2"/>
    <dgm:cxn modelId="{EE22F2DC-C304-4697-B506-D9762DF066B5}" type="presParOf" srcId="{0F8F625D-60F9-430C-AAF7-60B6A448936B}" destId="{914F26DE-ED26-487C-9D86-9021A06A21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0A65C-AB3D-4016-A4FE-72BAD5287B05}">
      <dsp:nvSpPr>
        <dsp:cNvPr id="0" name=""/>
        <dsp:cNvSpPr/>
      </dsp:nvSpPr>
      <dsp:spPr>
        <a:xfrm>
          <a:off x="0" y="57973"/>
          <a:ext cx="5934859" cy="105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Alcohols have an -OH group attached to a saturated carbon atom. Phenols have an -OH group attached to an aromatic ring.</a:t>
          </a:r>
        </a:p>
      </dsp:txBody>
      <dsp:txXfrm>
        <a:off x="51403" y="109376"/>
        <a:ext cx="5832053" cy="950194"/>
      </dsp:txXfrm>
    </dsp:sp>
    <dsp:sp modelId="{CF042D41-FF96-482C-A102-68D23DB120C3}">
      <dsp:nvSpPr>
        <dsp:cNvPr id="0" name=""/>
        <dsp:cNvSpPr/>
      </dsp:nvSpPr>
      <dsp:spPr>
        <a:xfrm>
          <a:off x="0" y="1168574"/>
          <a:ext cx="5934859" cy="105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Alcohols can be classified as primary, secondary, or tertiary based on the number of carbon atoms bonded to the carbon bearing the -OH group.</a:t>
          </a:r>
        </a:p>
      </dsp:txBody>
      <dsp:txXfrm>
        <a:off x="51403" y="1219977"/>
        <a:ext cx="5832053" cy="950194"/>
      </dsp:txXfrm>
    </dsp:sp>
    <dsp:sp modelId="{C49760C2-7977-4D9D-988E-08568604CE36}">
      <dsp:nvSpPr>
        <dsp:cNvPr id="0" name=""/>
        <dsp:cNvSpPr/>
      </dsp:nvSpPr>
      <dsp:spPr>
        <a:xfrm>
          <a:off x="0" y="2279174"/>
          <a:ext cx="5934859" cy="105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Alcohols have a higher boiling point compared to phenols due to the absence of hydrogen bonding between alcohol molecules.</a:t>
          </a:r>
        </a:p>
      </dsp:txBody>
      <dsp:txXfrm>
        <a:off x="51403" y="2330577"/>
        <a:ext cx="5832053" cy="950194"/>
      </dsp:txXfrm>
    </dsp:sp>
    <dsp:sp modelId="{0880BDEF-4123-42A2-9C25-3A392C043181}">
      <dsp:nvSpPr>
        <dsp:cNvPr id="0" name=""/>
        <dsp:cNvSpPr/>
      </dsp:nvSpPr>
      <dsp:spPr>
        <a:xfrm>
          <a:off x="0" y="3389774"/>
          <a:ext cx="5934859" cy="105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Phenols have higher acidity compared to alcohols due to the stability of phenoxide ion</a:t>
          </a:r>
        </a:p>
      </dsp:txBody>
      <dsp:txXfrm>
        <a:off x="51403" y="3441177"/>
        <a:ext cx="5832053" cy="950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BC1C0-5FDE-4B00-BF79-4F1164CDDA2E}">
      <dsp:nvSpPr>
        <dsp:cNvPr id="0" name=""/>
        <dsp:cNvSpPr/>
      </dsp:nvSpPr>
      <dsp:spPr>
        <a:xfrm>
          <a:off x="5553074" y="2226576"/>
          <a:ext cx="3928840" cy="681864"/>
        </a:xfrm>
        <a:custGeom>
          <a:avLst/>
          <a:gdLst/>
          <a:ahLst/>
          <a:cxnLst/>
          <a:rect l="0" t="0" r="0" b="0"/>
          <a:pathLst>
            <a:path>
              <a:moveTo>
                <a:pt x="0" y="0"/>
              </a:moveTo>
              <a:lnTo>
                <a:pt x="0" y="340932"/>
              </a:lnTo>
              <a:lnTo>
                <a:pt x="3928840" y="340932"/>
              </a:lnTo>
              <a:lnTo>
                <a:pt x="3928840" y="6818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9E5A11-8F9D-42E6-9853-C3EAE79822F9}">
      <dsp:nvSpPr>
        <dsp:cNvPr id="0" name=""/>
        <dsp:cNvSpPr/>
      </dsp:nvSpPr>
      <dsp:spPr>
        <a:xfrm>
          <a:off x="5507354" y="2226576"/>
          <a:ext cx="91440" cy="681864"/>
        </a:xfrm>
        <a:custGeom>
          <a:avLst/>
          <a:gdLst/>
          <a:ahLst/>
          <a:cxnLst/>
          <a:rect l="0" t="0" r="0" b="0"/>
          <a:pathLst>
            <a:path>
              <a:moveTo>
                <a:pt x="45720" y="0"/>
              </a:moveTo>
              <a:lnTo>
                <a:pt x="45720" y="6818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E5D7BE-648C-45B7-8CD0-EFBD9553AFF4}">
      <dsp:nvSpPr>
        <dsp:cNvPr id="0" name=""/>
        <dsp:cNvSpPr/>
      </dsp:nvSpPr>
      <dsp:spPr>
        <a:xfrm>
          <a:off x="1624233" y="2226576"/>
          <a:ext cx="3928840" cy="681864"/>
        </a:xfrm>
        <a:custGeom>
          <a:avLst/>
          <a:gdLst/>
          <a:ahLst/>
          <a:cxnLst/>
          <a:rect l="0" t="0" r="0" b="0"/>
          <a:pathLst>
            <a:path>
              <a:moveTo>
                <a:pt x="3928840" y="0"/>
              </a:moveTo>
              <a:lnTo>
                <a:pt x="3928840" y="340932"/>
              </a:lnTo>
              <a:lnTo>
                <a:pt x="0" y="340932"/>
              </a:lnTo>
              <a:lnTo>
                <a:pt x="0" y="6818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C71262-6428-4274-AB8C-878348192731}">
      <dsp:nvSpPr>
        <dsp:cNvPr id="0" name=""/>
        <dsp:cNvSpPr/>
      </dsp:nvSpPr>
      <dsp:spPr>
        <a:xfrm>
          <a:off x="3929586" y="603088"/>
          <a:ext cx="3246975" cy="1623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mj-ea"/>
              <a:cs typeface="+mj-cs"/>
            </a:rPr>
            <a:t>Reaction of Alcohols</a:t>
          </a:r>
          <a:endParaRPr lang="en-US" sz="2000" kern="1200" dirty="0"/>
        </a:p>
      </dsp:txBody>
      <dsp:txXfrm>
        <a:off x="3929586" y="603088"/>
        <a:ext cx="3246975" cy="1623487"/>
      </dsp:txXfrm>
    </dsp:sp>
    <dsp:sp modelId="{A395CC4F-99F3-4C46-B217-21CC2887355F}">
      <dsp:nvSpPr>
        <dsp:cNvPr id="0" name=""/>
        <dsp:cNvSpPr/>
      </dsp:nvSpPr>
      <dsp:spPr>
        <a:xfrm>
          <a:off x="745" y="2908440"/>
          <a:ext cx="3246975" cy="1623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Alcohols can undergo oxidation reactions to form aldehydes, ketones, or carboxylic acids, depending on the oxidizing agent used.</a:t>
          </a:r>
        </a:p>
      </dsp:txBody>
      <dsp:txXfrm>
        <a:off x="745" y="2908440"/>
        <a:ext cx="3246975" cy="1623487"/>
      </dsp:txXfrm>
    </dsp:sp>
    <dsp:sp modelId="{1E9CED0A-DE2E-4CC9-9FFC-70B52ED995C9}">
      <dsp:nvSpPr>
        <dsp:cNvPr id="0" name=""/>
        <dsp:cNvSpPr/>
      </dsp:nvSpPr>
      <dsp:spPr>
        <a:xfrm>
          <a:off x="3929586" y="2908440"/>
          <a:ext cx="3246975" cy="1623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They can react with acids to form esters.</a:t>
          </a:r>
        </a:p>
      </dsp:txBody>
      <dsp:txXfrm>
        <a:off x="3929586" y="2908440"/>
        <a:ext cx="3246975" cy="1623487"/>
      </dsp:txXfrm>
    </dsp:sp>
    <dsp:sp modelId="{030575F7-0AD5-4B81-AC8E-6F19D75EC7E5}">
      <dsp:nvSpPr>
        <dsp:cNvPr id="0" name=""/>
        <dsp:cNvSpPr/>
      </dsp:nvSpPr>
      <dsp:spPr>
        <a:xfrm>
          <a:off x="7858427" y="2908440"/>
          <a:ext cx="3246975" cy="1623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Alcohols can also undergo dehydration reactions to form alkenes under the presence of an acid catalyst.</a:t>
          </a:r>
        </a:p>
      </dsp:txBody>
      <dsp:txXfrm>
        <a:off x="7858427" y="2908440"/>
        <a:ext cx="3246975" cy="16234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D963E-DD32-4D0B-BA2D-B9DA692FFFC8}">
      <dsp:nvSpPr>
        <dsp:cNvPr id="0" name=""/>
        <dsp:cNvSpPr/>
      </dsp:nvSpPr>
      <dsp:spPr>
        <a:xfrm>
          <a:off x="0" y="442379"/>
          <a:ext cx="5050485"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i="0" kern="1200" dirty="0"/>
            <a:t>Phenol undergoes electrophilic aromatic substitution reactions readily and at a much faster rate than benzene, its parent hydrocarbon. This enhanced reactivity is due to the presence of the hydroxyl (-OH) group attached to the aromatic ring.</a:t>
          </a:r>
          <a:endParaRPr lang="en-US" sz="1600" kern="1200" dirty="0"/>
        </a:p>
      </dsp:txBody>
      <dsp:txXfrm>
        <a:off x="63968" y="506347"/>
        <a:ext cx="4922549" cy="1182464"/>
      </dsp:txXfrm>
    </dsp:sp>
    <dsp:sp modelId="{1FB07A14-559C-47A2-B3D8-FE98554396D3}">
      <dsp:nvSpPr>
        <dsp:cNvPr id="0" name=""/>
        <dsp:cNvSpPr/>
      </dsp:nvSpPr>
      <dsp:spPr>
        <a:xfrm>
          <a:off x="0" y="1798859"/>
          <a:ext cx="5050485"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Phenols are weakly acidic. So they react with bases like NaOH to form salts.</a:t>
          </a:r>
          <a:endParaRPr lang="en-US" sz="1600" kern="1200"/>
        </a:p>
      </dsp:txBody>
      <dsp:txXfrm>
        <a:off x="63968" y="1862827"/>
        <a:ext cx="4922549" cy="1182464"/>
      </dsp:txXfrm>
    </dsp:sp>
    <dsp:sp modelId="{914F26DE-ED26-487C-9D86-9021A06A2108}">
      <dsp:nvSpPr>
        <dsp:cNvPr id="0" name=""/>
        <dsp:cNvSpPr/>
      </dsp:nvSpPr>
      <dsp:spPr>
        <a:xfrm>
          <a:off x="0" y="3155339"/>
          <a:ext cx="5050485"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i="0" kern="1200"/>
            <a:t>A phenol (ArOH) reacts with chloroform (CHCl3) and a strong base (NaOH) to form an ortho-hydroxybenzaldehyde (ArCHO-OH). </a:t>
          </a:r>
          <a:r>
            <a:rPr lang="en-GB" sz="1600" kern="1200"/>
            <a:t>Its called Reimer-Tiemann reaction.</a:t>
          </a:r>
          <a:endParaRPr lang="en-US" sz="1600" kern="1200"/>
        </a:p>
      </dsp:txBody>
      <dsp:txXfrm>
        <a:off x="63968" y="3219307"/>
        <a:ext cx="4922549" cy="11824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23.01.2025</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23.01.2025</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victorpaz3476.wikidot.com/"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58587" y="1436921"/>
            <a:ext cx="6394687" cy="1517356"/>
          </a:xfrm>
        </p:spPr>
        <p:txBody>
          <a:bodyPr/>
          <a:lstStyle/>
          <a:p>
            <a:r>
              <a:rPr lang="en-US" sz="4500" dirty="0"/>
              <a:t>Different Chemistry Topics</a:t>
            </a:r>
            <a:endParaRPr lang="ru-RU" sz="4500"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normAutofit fontScale="62500" lnSpcReduction="20000"/>
          </a:bodyPr>
          <a:lstStyle/>
          <a:p>
            <a:r>
              <a:rPr lang="en-US" dirty="0"/>
              <a:t>S.M.Maksudur </a:t>
            </a:r>
            <a:r>
              <a:rPr lang="en-US" dirty="0" err="1"/>
              <a:t>Rahamn</a:t>
            </a:r>
            <a:r>
              <a:rPr lang="en-US" dirty="0"/>
              <a:t> Shanto</a:t>
            </a:r>
            <a:br>
              <a:rPr lang="en-US" dirty="0"/>
            </a:br>
            <a:br>
              <a:rPr lang="en-US" dirty="0"/>
            </a:br>
            <a:br>
              <a:rPr lang="en-US" dirty="0"/>
            </a:br>
            <a:r>
              <a:rPr lang="en-US" dirty="0"/>
              <a:t>IS-12-40</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January 23, 2025</a:t>
            </a:r>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t="12454" b="12454"/>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ABED0-44B0-398A-696D-78471DFFFBC5}"/>
            </a:ext>
          </a:extLst>
        </p:cNvPr>
        <p:cNvGrpSpPr/>
        <p:nvPr/>
      </p:nvGrpSpPr>
      <p:grpSpPr>
        <a:xfrm>
          <a:off x="0" y="0"/>
          <a:ext cx="0" cy="0"/>
          <a:chOff x="0" y="0"/>
          <a:chExt cx="0" cy="0"/>
        </a:xfrm>
      </p:grpSpPr>
      <p:sp>
        <p:nvSpPr>
          <p:cNvPr id="10" name="Footer Placeholder 1">
            <a:extLst>
              <a:ext uri="{FF2B5EF4-FFF2-40B4-BE49-F238E27FC236}">
                <a16:creationId xmlns:a16="http://schemas.microsoft.com/office/drawing/2014/main" id="{DF974EFF-18E9-2D03-255E-B014C7ABF571}"/>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12" name="Slide Number Placeholder 2">
            <a:extLst>
              <a:ext uri="{FF2B5EF4-FFF2-40B4-BE49-F238E27FC236}">
                <a16:creationId xmlns:a16="http://schemas.microsoft.com/office/drawing/2014/main" id="{6A4FBEAB-2B86-5D9A-8D60-948E0A2BE6BF}"/>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10</a:t>
            </a:fld>
            <a:endParaRPr lang="ru-RU"/>
          </a:p>
        </p:txBody>
      </p:sp>
      <p:sp>
        <p:nvSpPr>
          <p:cNvPr id="2" name="Text 0">
            <a:extLst>
              <a:ext uri="{FF2B5EF4-FFF2-40B4-BE49-F238E27FC236}">
                <a16:creationId xmlns:a16="http://schemas.microsoft.com/office/drawing/2014/main" id="{5DFB1E9F-48D2-C591-CB2E-162D14081179}"/>
              </a:ext>
            </a:extLst>
          </p:cNvPr>
          <p:cNvSpPr/>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gradFill>
                  <a:gsLst>
                    <a:gs pos="0">
                      <a:schemeClr val="accent1"/>
                    </a:gs>
                    <a:gs pos="100000">
                      <a:schemeClr val="accent3"/>
                    </a:gs>
                  </a:gsLst>
                  <a:lin ang="0" scaled="1"/>
                </a:gradFill>
                <a:latin typeface="+mj-lt"/>
                <a:ea typeface="+mj-ea"/>
                <a:cs typeface="+mj-cs"/>
              </a:rPr>
              <a:t>Covalent Bonding</a:t>
            </a:r>
          </a:p>
        </p:txBody>
      </p:sp>
      <p:sp>
        <p:nvSpPr>
          <p:cNvPr id="3" name="Text 1">
            <a:extLst>
              <a:ext uri="{FF2B5EF4-FFF2-40B4-BE49-F238E27FC236}">
                <a16:creationId xmlns:a16="http://schemas.microsoft.com/office/drawing/2014/main" id="{28C6537A-5BB8-206C-6944-BBE3E53DA1AA}"/>
              </a:ext>
            </a:extLst>
          </p:cNvPr>
          <p:cNvSpPr/>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600" kern="1200">
                <a:solidFill>
                  <a:schemeClr val="accent1"/>
                </a:solidFill>
                <a:latin typeface="+mn-lt"/>
                <a:ea typeface="+mn-ea"/>
                <a:cs typeface="+mn-cs"/>
              </a:rPr>
              <a:t>Covalent bonding occurs between non-metal atoms.</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In a covalent bond, atoms share electrons to achieve a stable electron configuration.</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The shared electrons form a bond that holds the atoms together.</a:t>
            </a:r>
          </a:p>
        </p:txBody>
      </p:sp>
      <p:pic>
        <p:nvPicPr>
          <p:cNvPr id="5" name="Picture 4" descr="A diagram of a covalent bond&#10;&#10;Description automatically generated">
            <a:extLst>
              <a:ext uri="{FF2B5EF4-FFF2-40B4-BE49-F238E27FC236}">
                <a16:creationId xmlns:a16="http://schemas.microsoft.com/office/drawing/2014/main" id="{FB7029A5-4731-1325-7CB5-F06CEE68C9E4}"/>
              </a:ext>
            </a:extLst>
          </p:cNvPr>
          <p:cNvPicPr>
            <a:picLocks noChangeAspect="1"/>
          </p:cNvPicPr>
          <p:nvPr/>
        </p:nvPicPr>
        <p:blipFill>
          <a:blip r:embed="rId2"/>
          <a:stretch>
            <a:fillRect/>
          </a:stretch>
        </p:blipFill>
        <p:spPr>
          <a:xfrm>
            <a:off x="5183188" y="1512456"/>
            <a:ext cx="6653212" cy="3293339"/>
          </a:xfrm>
          <a:prstGeom prst="rect">
            <a:avLst/>
          </a:prstGeom>
          <a:noFill/>
        </p:spPr>
      </p:pic>
    </p:spTree>
    <p:extLst>
      <p:ext uri="{BB962C8B-B14F-4D97-AF65-F5344CB8AC3E}">
        <p14:creationId xmlns:p14="http://schemas.microsoft.com/office/powerpoint/2010/main" val="27682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6036-78DD-FDF9-38EF-20B08236BF26}"/>
            </a:ext>
          </a:extLst>
        </p:cNvPr>
        <p:cNvGrpSpPr/>
        <p:nvPr/>
      </p:nvGrpSpPr>
      <p:grpSpPr>
        <a:xfrm>
          <a:off x="0" y="0"/>
          <a:ext cx="0" cy="0"/>
          <a:chOff x="0" y="0"/>
          <a:chExt cx="0" cy="0"/>
        </a:xfrm>
      </p:grpSpPr>
      <p:sp>
        <p:nvSpPr>
          <p:cNvPr id="9" name="Footer Placeholder 1">
            <a:extLst>
              <a:ext uri="{FF2B5EF4-FFF2-40B4-BE49-F238E27FC236}">
                <a16:creationId xmlns:a16="http://schemas.microsoft.com/office/drawing/2014/main" id="{09A1793E-FC13-43DB-853C-A3DD52D33BDD}"/>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11" name="Slide Number Placeholder 2">
            <a:extLst>
              <a:ext uri="{FF2B5EF4-FFF2-40B4-BE49-F238E27FC236}">
                <a16:creationId xmlns:a16="http://schemas.microsoft.com/office/drawing/2014/main" id="{67E403F9-4CB6-A999-386B-121EE72D831C}"/>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11</a:t>
            </a:fld>
            <a:endParaRPr lang="ru-RU"/>
          </a:p>
        </p:txBody>
      </p:sp>
      <p:sp>
        <p:nvSpPr>
          <p:cNvPr id="2" name="Text 0">
            <a:extLst>
              <a:ext uri="{FF2B5EF4-FFF2-40B4-BE49-F238E27FC236}">
                <a16:creationId xmlns:a16="http://schemas.microsoft.com/office/drawing/2014/main" id="{A6D48786-8490-CF73-E2DA-8DDAF1FDABDA}"/>
              </a:ext>
            </a:extLst>
          </p:cNvPr>
          <p:cNvSpPr/>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gradFill>
                  <a:gsLst>
                    <a:gs pos="0">
                      <a:schemeClr val="accent1"/>
                    </a:gs>
                    <a:gs pos="100000">
                      <a:schemeClr val="accent3"/>
                    </a:gs>
                  </a:gsLst>
                  <a:lin ang="0" scaled="1"/>
                </a:gradFill>
                <a:latin typeface="+mj-lt"/>
                <a:ea typeface="+mj-ea"/>
                <a:cs typeface="+mj-cs"/>
              </a:rPr>
              <a:t>Coordinate Bonding</a:t>
            </a:r>
          </a:p>
        </p:txBody>
      </p:sp>
      <p:sp>
        <p:nvSpPr>
          <p:cNvPr id="4" name="Text 1">
            <a:extLst>
              <a:ext uri="{FF2B5EF4-FFF2-40B4-BE49-F238E27FC236}">
                <a16:creationId xmlns:a16="http://schemas.microsoft.com/office/drawing/2014/main" id="{518518FA-E5D0-16C1-FC7D-DF7D7C1F3517}"/>
              </a:ext>
            </a:extLst>
          </p:cNvPr>
          <p:cNvSpPr/>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500" kern="1200">
                <a:solidFill>
                  <a:schemeClr val="accent1"/>
                </a:solidFill>
                <a:latin typeface="+mn-lt"/>
                <a:ea typeface="+mn-ea"/>
                <a:cs typeface="+mn-cs"/>
              </a:rPr>
              <a:t>Coordinate bonding, also known as dative bonding, occurs when one atom donates a pair of electrons to another atom.</a:t>
            </a:r>
          </a:p>
          <a:p>
            <a:pPr>
              <a:lnSpc>
                <a:spcPct val="90000"/>
              </a:lnSpc>
              <a:spcBef>
                <a:spcPts val="1000"/>
              </a:spcBef>
              <a:spcAft>
                <a:spcPts val="600"/>
              </a:spcAft>
            </a:pPr>
            <a:endParaRPr lang="en-US" sz="1500" kern="1200">
              <a:solidFill>
                <a:schemeClr val="accent1"/>
              </a:solidFill>
              <a:latin typeface="+mn-lt"/>
              <a:ea typeface="+mn-ea"/>
              <a:cs typeface="+mn-cs"/>
            </a:endParaRPr>
          </a:p>
          <a:p>
            <a:pPr>
              <a:lnSpc>
                <a:spcPct val="90000"/>
              </a:lnSpc>
              <a:spcBef>
                <a:spcPts val="1000"/>
              </a:spcBef>
              <a:spcAft>
                <a:spcPts val="600"/>
              </a:spcAft>
            </a:pPr>
            <a:r>
              <a:rPr lang="en-US" sz="1500" kern="1200">
                <a:solidFill>
                  <a:schemeClr val="accent1"/>
                </a:solidFill>
                <a:latin typeface="+mn-lt"/>
                <a:ea typeface="+mn-ea"/>
                <a:cs typeface="+mn-cs"/>
              </a:rPr>
              <a:t>The atom donating the electron pair is called the donor, while the atom accepting the electrons is called the acceptor.</a:t>
            </a:r>
          </a:p>
          <a:p>
            <a:pPr>
              <a:lnSpc>
                <a:spcPct val="90000"/>
              </a:lnSpc>
              <a:spcBef>
                <a:spcPts val="1000"/>
              </a:spcBef>
              <a:spcAft>
                <a:spcPts val="600"/>
              </a:spcAft>
            </a:pPr>
            <a:endParaRPr lang="en-US" sz="1500" kern="1200">
              <a:solidFill>
                <a:schemeClr val="accent1"/>
              </a:solidFill>
              <a:latin typeface="+mn-lt"/>
              <a:ea typeface="+mn-ea"/>
              <a:cs typeface="+mn-cs"/>
            </a:endParaRPr>
          </a:p>
          <a:p>
            <a:pPr>
              <a:lnSpc>
                <a:spcPct val="90000"/>
              </a:lnSpc>
              <a:spcBef>
                <a:spcPts val="1000"/>
              </a:spcBef>
              <a:spcAft>
                <a:spcPts val="600"/>
              </a:spcAft>
            </a:pPr>
            <a:r>
              <a:rPr lang="en-US" sz="1500" kern="1200">
                <a:solidFill>
                  <a:schemeClr val="accent1"/>
                </a:solidFill>
                <a:latin typeface="+mn-lt"/>
                <a:ea typeface="+mn-ea"/>
                <a:cs typeface="+mn-cs"/>
              </a:rPr>
              <a:t>The shared electron pair forms a coordinate bond, which is a type of covalent bond.</a:t>
            </a:r>
          </a:p>
        </p:txBody>
      </p:sp>
      <p:pic>
        <p:nvPicPr>
          <p:cNvPr id="3" name="Image 0" descr="https://search-letsfade-com.herokuapp.com/proxy?url=https://sciencenotes.org/wp-content/uploads/2022/04/Coordinate-Covalent-Bond.png">
            <a:extLst>
              <a:ext uri="{FF2B5EF4-FFF2-40B4-BE49-F238E27FC236}">
                <a16:creationId xmlns:a16="http://schemas.microsoft.com/office/drawing/2014/main" id="{995EF620-D2F4-1A10-7AEF-04E7DC9CEE7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5183188" y="941389"/>
            <a:ext cx="6653212" cy="4435474"/>
          </a:xfrm>
          <a:prstGeom prst="rect">
            <a:avLst/>
          </a:prstGeom>
          <a:noFill/>
        </p:spPr>
      </p:pic>
    </p:spTree>
    <p:extLst>
      <p:ext uri="{BB962C8B-B14F-4D97-AF65-F5344CB8AC3E}">
        <p14:creationId xmlns:p14="http://schemas.microsoft.com/office/powerpoint/2010/main" val="38329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C084B-4DC1-674E-9498-081F2F04972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E43DDB3-0EE7-5D5F-ED42-CFB214AE8BCC}"/>
              </a:ext>
            </a:extLst>
          </p:cNvPr>
          <p:cNvPicPr>
            <a:picLocks noChangeAspect="1"/>
          </p:cNvPicPr>
          <p:nvPr/>
        </p:nvPicPr>
        <p:blipFill rotWithShape="1">
          <a:blip r:embed="rId2"/>
          <a:srcRect r="-2" b="1147"/>
          <a:stretch/>
        </p:blipFill>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a:noFill/>
        </p:spPr>
      </p:pic>
      <p:sp>
        <p:nvSpPr>
          <p:cNvPr id="27" name="Footer Placeholder 1">
            <a:extLst>
              <a:ext uri="{FF2B5EF4-FFF2-40B4-BE49-F238E27FC236}">
                <a16:creationId xmlns:a16="http://schemas.microsoft.com/office/drawing/2014/main" id="{6EA28441-1B21-74A7-51B0-3C6099E91678}"/>
              </a:ext>
            </a:extLst>
          </p:cNvPr>
          <p:cNvSpPr>
            <a:spLocks noGrp="1"/>
          </p:cNvSpPr>
          <p:nvPr>
            <p:ph type="ftr" sz="quarter" idx="11"/>
          </p:nvPr>
        </p:nvSpPr>
        <p:spPr>
          <a:xfrm>
            <a:off x="812290" y="5797769"/>
            <a:ext cx="3908793" cy="365125"/>
          </a:xfrm>
        </p:spPr>
        <p:txBody>
          <a:bodyPr vert="horz" lIns="91440" tIns="45720" rIns="91440" bIns="45720" rtlCol="0" anchor="ctr">
            <a:normAutofit/>
          </a:bodyPr>
          <a:lstStyle/>
          <a:p>
            <a:pPr>
              <a:spcAft>
                <a:spcPts val="600"/>
              </a:spcAft>
            </a:pPr>
            <a:r>
              <a:rPr lang="en-US" dirty="0"/>
              <a:t>ADD A FOOTER</a:t>
            </a:r>
            <a:endParaRPr lang="ru-RU" dirty="0"/>
          </a:p>
        </p:txBody>
      </p:sp>
      <p:sp>
        <p:nvSpPr>
          <p:cNvPr id="29" name="Slide Number Placeholder 2">
            <a:extLst>
              <a:ext uri="{FF2B5EF4-FFF2-40B4-BE49-F238E27FC236}">
                <a16:creationId xmlns:a16="http://schemas.microsoft.com/office/drawing/2014/main" id="{78B9C61E-ADDB-3054-A9DC-D54881AA310A}"/>
              </a:ext>
            </a:extLst>
          </p:cNvPr>
          <p:cNvSpPr>
            <a:spLocks noGrp="1"/>
          </p:cNvSpPr>
          <p:nvPr>
            <p:ph type="sldNum" sz="quarter" idx="12"/>
          </p:nvPr>
        </p:nvSpPr>
        <p:spPr>
          <a:xfrm>
            <a:off x="10804358" y="5816819"/>
            <a:ext cx="549442" cy="365125"/>
          </a:xfrm>
        </p:spPr>
        <p:txBody>
          <a:bodyPr vert="horz" lIns="91440" tIns="45720" rIns="91440" bIns="45720" rtlCol="0" anchor="ctr">
            <a:normAutofit/>
          </a:bodyPr>
          <a:lstStyle/>
          <a:p>
            <a:pPr>
              <a:spcAft>
                <a:spcPts val="600"/>
              </a:spcAft>
            </a:pPr>
            <a:fld id="{D495E168-DA5E-4888-8D8A-92B118324C14}" type="slidenum">
              <a:rPr lang="ru-RU" smtClean="0"/>
              <a:pPr>
                <a:spcAft>
                  <a:spcPts val="600"/>
                </a:spcAft>
              </a:pPr>
              <a:t>12</a:t>
            </a:fld>
            <a:endParaRPr lang="ru-RU"/>
          </a:p>
        </p:txBody>
      </p:sp>
      <p:sp>
        <p:nvSpPr>
          <p:cNvPr id="9" name="TextBox 8">
            <a:extLst>
              <a:ext uri="{FF2B5EF4-FFF2-40B4-BE49-F238E27FC236}">
                <a16:creationId xmlns:a16="http://schemas.microsoft.com/office/drawing/2014/main" id="{E345EF4E-D9A7-5C7B-28AF-421F92131203}"/>
              </a:ext>
            </a:extLst>
          </p:cNvPr>
          <p:cNvSpPr txBox="1"/>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i="1" kern="1200" dirty="0">
                <a:gradFill>
                  <a:gsLst>
                    <a:gs pos="0">
                      <a:schemeClr val="accent1"/>
                    </a:gs>
                    <a:gs pos="100000">
                      <a:schemeClr val="accent3"/>
                    </a:gs>
                  </a:gsLst>
                  <a:lin ang="0" scaled="1"/>
                </a:gradFill>
                <a:latin typeface="+mj-lt"/>
                <a:ea typeface="+mj-ea"/>
                <a:cs typeface="+mj-cs"/>
              </a:rPr>
              <a:t>3</a:t>
            </a:r>
            <a:r>
              <a:rPr lang="en-US" sz="3200" b="1" i="1" kern="1200" baseline="30000">
                <a:gradFill>
                  <a:gsLst>
                    <a:gs pos="0">
                      <a:schemeClr val="accent1"/>
                    </a:gs>
                    <a:gs pos="100000">
                      <a:schemeClr val="accent3"/>
                    </a:gs>
                  </a:gsLst>
                  <a:lin ang="0" scaled="1"/>
                </a:gradFill>
                <a:latin typeface="+mj-lt"/>
                <a:ea typeface="+mj-ea"/>
                <a:cs typeface="+mj-cs"/>
              </a:rPr>
              <a:t>r</a:t>
            </a:r>
            <a:r>
              <a:rPr lang="en-US" sz="3200" b="1" i="1" kern="1200" baseline="30000" dirty="0">
                <a:gradFill>
                  <a:gsLst>
                    <a:gs pos="0">
                      <a:schemeClr val="accent1"/>
                    </a:gs>
                    <a:gs pos="100000">
                      <a:schemeClr val="accent3"/>
                    </a:gs>
                  </a:gsLst>
                  <a:lin ang="0" scaled="1"/>
                </a:gradFill>
                <a:latin typeface="+mj-lt"/>
                <a:ea typeface="+mj-ea"/>
                <a:cs typeface="+mj-cs"/>
              </a:rPr>
              <a:t>d</a:t>
            </a:r>
            <a:r>
              <a:rPr lang="en-US" sz="3200" b="1" i="1" kern="1200" dirty="0">
                <a:gradFill>
                  <a:gsLst>
                    <a:gs pos="0">
                      <a:schemeClr val="accent1"/>
                    </a:gs>
                    <a:gs pos="100000">
                      <a:schemeClr val="accent3"/>
                    </a:gs>
                  </a:gsLst>
                  <a:lin ang="0" scaled="1"/>
                </a:gradFill>
                <a:latin typeface="+mj-lt"/>
                <a:ea typeface="+mj-ea"/>
                <a:cs typeface="+mj-cs"/>
              </a:rPr>
              <a:t> Topic</a:t>
            </a:r>
          </a:p>
        </p:txBody>
      </p:sp>
      <p:sp>
        <p:nvSpPr>
          <p:cNvPr id="8" name="TextBox 7">
            <a:extLst>
              <a:ext uri="{FF2B5EF4-FFF2-40B4-BE49-F238E27FC236}">
                <a16:creationId xmlns:a16="http://schemas.microsoft.com/office/drawing/2014/main" id="{76E6E56C-3B2C-155E-8133-43E9EB75904C}"/>
              </a:ext>
            </a:extLst>
          </p:cNvPr>
          <p:cNvSpPr txBox="1"/>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600" b="1" kern="1200">
                <a:solidFill>
                  <a:schemeClr val="accent1"/>
                </a:solidFill>
                <a:latin typeface="+mn-lt"/>
                <a:ea typeface="+mn-ea"/>
                <a:cs typeface="+mn-cs"/>
              </a:rPr>
              <a:t>Comparative Analysis Of Alcohol And Phenol Properties, Reaction And Application</a:t>
            </a:r>
            <a:endParaRPr lang="en-US" sz="1600" kern="1200">
              <a:solidFill>
                <a:schemeClr val="accent1"/>
              </a:solidFill>
              <a:latin typeface="+mn-lt"/>
              <a:ea typeface="+mn-ea"/>
              <a:cs typeface="+mn-cs"/>
            </a:endParaRPr>
          </a:p>
          <a:p>
            <a:pPr>
              <a:lnSpc>
                <a:spcPct val="90000"/>
              </a:lnSpc>
              <a:spcBef>
                <a:spcPts val="1000"/>
              </a:spcBef>
              <a:spcAft>
                <a:spcPts val="600"/>
              </a:spcAft>
            </a:pPr>
            <a:endParaRPr lang="en-US" sz="1600" kern="1200" dirty="0">
              <a:solidFill>
                <a:schemeClr val="accent1"/>
              </a:solidFill>
              <a:latin typeface="+mn-lt"/>
              <a:ea typeface="+mn-ea"/>
              <a:cs typeface="+mn-cs"/>
            </a:endParaRPr>
          </a:p>
        </p:txBody>
      </p:sp>
    </p:spTree>
    <p:extLst>
      <p:ext uri="{BB962C8B-B14F-4D97-AF65-F5344CB8AC3E}">
        <p14:creationId xmlns:p14="http://schemas.microsoft.com/office/powerpoint/2010/main" val="292384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E6FC0-B637-AEBC-B557-874A6DE9B88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703343F-1098-F41C-9FB4-E03F37FB0117}"/>
              </a:ext>
            </a:extLst>
          </p:cNvPr>
          <p:cNvSpPr/>
          <p:nvPr/>
        </p:nvSpPr>
        <p:spPr>
          <a:xfrm>
            <a:off x="971550" y="502443"/>
            <a:ext cx="3600450" cy="9941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latin typeface="+mj-lt"/>
                <a:ea typeface="+mj-ea"/>
                <a:cs typeface="+mj-cs"/>
              </a:rPr>
              <a:t>Introduction</a:t>
            </a:r>
            <a:endParaRPr lang="en-US" sz="4400" dirty="0">
              <a:latin typeface="+mj-lt"/>
              <a:ea typeface="+mj-ea"/>
              <a:cs typeface="+mj-cs"/>
            </a:endParaRPr>
          </a:p>
        </p:txBody>
      </p:sp>
      <p:graphicFrame>
        <p:nvGraphicFramePr>
          <p:cNvPr id="6" name="Diagram 5">
            <a:extLst>
              <a:ext uri="{FF2B5EF4-FFF2-40B4-BE49-F238E27FC236}">
                <a16:creationId xmlns:a16="http://schemas.microsoft.com/office/drawing/2014/main" id="{F9D21731-7714-9EF9-EB5A-4B1104D1AC7F}"/>
              </a:ext>
            </a:extLst>
          </p:cNvPr>
          <p:cNvGraphicFramePr/>
          <p:nvPr>
            <p:extLst>
              <p:ext uri="{D42A27DB-BD31-4B8C-83A1-F6EECF244321}">
                <p14:modId xmlns:p14="http://schemas.microsoft.com/office/powerpoint/2010/main" val="1088866850"/>
              </p:ext>
            </p:extLst>
          </p:nvPr>
        </p:nvGraphicFramePr>
        <p:xfrm>
          <a:off x="971549" y="1609596"/>
          <a:ext cx="5934859" cy="4500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Phenols : Characteristics, Classification and Uses : Plantlet">
            <a:extLst>
              <a:ext uri="{FF2B5EF4-FFF2-40B4-BE49-F238E27FC236}">
                <a16:creationId xmlns:a16="http://schemas.microsoft.com/office/drawing/2014/main" id="{142CBEBE-6D50-C992-EA4F-2FF79681415F}"/>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258790" y="3859970"/>
            <a:ext cx="3749866" cy="18093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lcohols - Introduction to Alcohols (A-Level Chemistry) - Study Mind">
            <a:extLst>
              <a:ext uri="{FF2B5EF4-FFF2-40B4-BE49-F238E27FC236}">
                <a16:creationId xmlns:a16="http://schemas.microsoft.com/office/drawing/2014/main" id="{C3C1E4D3-7CC9-B827-07D3-F143E96ADDEA}"/>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031269" y="1735163"/>
            <a:ext cx="4189181" cy="193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63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8AEBE-1D99-E5DB-16FC-7642E02749C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44302CF-BAF7-DC37-BBBC-B6934DA83E20}"/>
              </a:ext>
            </a:extLst>
          </p:cNvPr>
          <p:cNvSpPr/>
          <p:nvPr/>
        </p:nvSpPr>
        <p:spPr>
          <a:xfrm>
            <a:off x="923925" y="472023"/>
            <a:ext cx="3530753" cy="91923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2900" dirty="0">
              <a:latin typeface="+mj-lt"/>
              <a:ea typeface="+mj-ea"/>
              <a:cs typeface="+mj-cs"/>
            </a:endParaRPr>
          </a:p>
        </p:txBody>
      </p:sp>
      <p:graphicFrame>
        <p:nvGraphicFramePr>
          <p:cNvPr id="7" name="Diagram 6">
            <a:extLst>
              <a:ext uri="{FF2B5EF4-FFF2-40B4-BE49-F238E27FC236}">
                <a16:creationId xmlns:a16="http://schemas.microsoft.com/office/drawing/2014/main" id="{9CC48F2E-2BF5-8CE3-79C8-004005B71512}"/>
              </a:ext>
            </a:extLst>
          </p:cNvPr>
          <p:cNvGraphicFramePr/>
          <p:nvPr>
            <p:extLst>
              <p:ext uri="{D42A27DB-BD31-4B8C-83A1-F6EECF244321}">
                <p14:modId xmlns:p14="http://schemas.microsoft.com/office/powerpoint/2010/main" val="4221519950"/>
              </p:ext>
            </p:extLst>
          </p:nvPr>
        </p:nvGraphicFramePr>
        <p:xfrm>
          <a:off x="731629" y="-173365"/>
          <a:ext cx="11106149" cy="51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Alcohols - Alcohol oxidation (A-Level Chemistry) - Study Mind">
            <a:extLst>
              <a:ext uri="{FF2B5EF4-FFF2-40B4-BE49-F238E27FC236}">
                <a16:creationId xmlns:a16="http://schemas.microsoft.com/office/drawing/2014/main" id="{97E177FF-EAF3-16D3-0193-9DEA63A207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629" y="1171491"/>
            <a:ext cx="3530753" cy="10334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A6D584-9FB0-26ED-8745-E515FD9DA6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8711" y="4555759"/>
            <a:ext cx="3514578" cy="10979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lcohol Dehydration by E1 and E2 Elimination with Practice Problems -  Chemistry Steps">
            <a:extLst>
              <a:ext uri="{FF2B5EF4-FFF2-40B4-BE49-F238E27FC236}">
                <a16:creationId xmlns:a16="http://schemas.microsoft.com/office/drawing/2014/main" id="{58224579-65D2-4D07-8D32-1C9DEFDEEA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96318" y="1075235"/>
            <a:ext cx="3754217" cy="120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19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6F598-FB6E-A8AC-C8EB-B299F8FD708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4EB3C8D-3F98-338D-4DE6-AF1E9204D04A}"/>
              </a:ext>
            </a:extLst>
          </p:cNvPr>
          <p:cNvSpPr/>
          <p:nvPr/>
        </p:nvSpPr>
        <p:spPr>
          <a:xfrm>
            <a:off x="628650" y="714374"/>
            <a:ext cx="4724400" cy="5414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900" b="1" dirty="0">
                <a:latin typeface="+mj-lt"/>
                <a:ea typeface="+mj-ea"/>
                <a:cs typeface="+mj-cs"/>
              </a:rPr>
              <a:t>Reaction of Phenols</a:t>
            </a:r>
            <a:endParaRPr lang="en-US" sz="2900" dirty="0">
              <a:latin typeface="+mj-lt"/>
              <a:ea typeface="+mj-ea"/>
              <a:cs typeface="+mj-cs"/>
            </a:endParaRPr>
          </a:p>
        </p:txBody>
      </p:sp>
      <p:sp>
        <p:nvSpPr>
          <p:cNvPr id="3" name="Text 1">
            <a:extLst>
              <a:ext uri="{FF2B5EF4-FFF2-40B4-BE49-F238E27FC236}">
                <a16:creationId xmlns:a16="http://schemas.microsoft.com/office/drawing/2014/main" id="{7BF3000E-0C65-B771-21DD-A819050CD827}"/>
              </a:ext>
            </a:extLst>
          </p:cNvPr>
          <p:cNvSpPr/>
          <p:nvPr/>
        </p:nvSpPr>
        <p:spPr>
          <a:xfrm>
            <a:off x="639860" y="1133714"/>
            <a:ext cx="3656173" cy="2697469"/>
          </a:xfrm>
          <a:prstGeom prst="rect">
            <a:avLst/>
          </a:prstGeom>
        </p:spPr>
        <p:txBody>
          <a:bodyPr vert="horz" lIns="91440" tIns="45720" rIns="91440" bIns="45720" rtlCol="0">
            <a:noAutofit/>
          </a:bodyPr>
          <a:lstStyle/>
          <a:p>
            <a:pPr>
              <a:lnSpc>
                <a:spcPct val="90000"/>
              </a:lnSpc>
              <a:spcAft>
                <a:spcPts val="600"/>
              </a:spcAft>
            </a:pPr>
            <a:endParaRPr lang="en-US" sz="1400" dirty="0">
              <a:solidFill>
                <a:schemeClr val="bg1"/>
              </a:solidFill>
            </a:endParaRPr>
          </a:p>
          <a:p>
            <a:pPr indent="-228600">
              <a:lnSpc>
                <a:spcPct val="90000"/>
              </a:lnSpc>
              <a:spcAft>
                <a:spcPts val="600"/>
              </a:spcAft>
              <a:buFont typeface="Arial" panose="020B0604020202020204" pitchFamily="34" charset="0"/>
              <a:buChar char="•"/>
            </a:pPr>
            <a:endParaRPr lang="en-US" sz="100" dirty="0">
              <a:solidFill>
                <a:schemeClr val="bg1"/>
              </a:solidFill>
            </a:endParaRPr>
          </a:p>
        </p:txBody>
      </p:sp>
      <p:graphicFrame>
        <p:nvGraphicFramePr>
          <p:cNvPr id="9" name="Diagram 8">
            <a:extLst>
              <a:ext uri="{FF2B5EF4-FFF2-40B4-BE49-F238E27FC236}">
                <a16:creationId xmlns:a16="http://schemas.microsoft.com/office/drawing/2014/main" id="{BAAC2182-2A82-506A-F54A-66D07903FA44}"/>
              </a:ext>
            </a:extLst>
          </p:cNvPr>
          <p:cNvGraphicFramePr/>
          <p:nvPr>
            <p:extLst>
              <p:ext uri="{D42A27DB-BD31-4B8C-83A1-F6EECF244321}">
                <p14:modId xmlns:p14="http://schemas.microsoft.com/office/powerpoint/2010/main" val="2490612694"/>
              </p:ext>
            </p:extLst>
          </p:nvPr>
        </p:nvGraphicFramePr>
        <p:xfrm>
          <a:off x="540689" y="1368857"/>
          <a:ext cx="5050486" cy="490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Electrophilic Substitution Reactions of Phenol">
            <a:extLst>
              <a:ext uri="{FF2B5EF4-FFF2-40B4-BE49-F238E27FC236}">
                <a16:creationId xmlns:a16="http://schemas.microsoft.com/office/drawing/2014/main" id="{CD28E7BD-8ED7-38E1-3EA7-2A909A35AA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4496" y="1943100"/>
            <a:ext cx="3524250" cy="9525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phenol and sodium hydroxide reaction">
            <a:extLst>
              <a:ext uri="{FF2B5EF4-FFF2-40B4-BE49-F238E27FC236}">
                <a16:creationId xmlns:a16="http://schemas.microsoft.com/office/drawing/2014/main" id="{6E2FEAA9-5F81-A49E-5727-A1460734FCC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descr="A diagram of a chemical reaction&#10;&#10;Description automatically generated">
            <a:extLst>
              <a:ext uri="{FF2B5EF4-FFF2-40B4-BE49-F238E27FC236}">
                <a16:creationId xmlns:a16="http://schemas.microsoft.com/office/drawing/2014/main" id="{43CC11FA-66A3-AFD5-E2FC-E77D50A865AC}"/>
              </a:ext>
            </a:extLst>
          </p:cNvPr>
          <p:cNvPicPr>
            <a:picLocks noChangeAspect="1"/>
          </p:cNvPicPr>
          <p:nvPr/>
        </p:nvPicPr>
        <p:blipFill>
          <a:blip r:embed="rId8"/>
          <a:stretch>
            <a:fillRect/>
          </a:stretch>
        </p:blipFill>
        <p:spPr>
          <a:xfrm>
            <a:off x="6096000" y="3101572"/>
            <a:ext cx="3534018" cy="1129738"/>
          </a:xfrm>
          <a:prstGeom prst="rect">
            <a:avLst/>
          </a:prstGeom>
        </p:spPr>
      </p:pic>
      <p:pic>
        <p:nvPicPr>
          <p:cNvPr id="8" name="Picture 8" descr="Reimer Tiemann Reaction Mechanism - Detailed Explanation, Reactions">
            <a:extLst>
              <a:ext uri="{FF2B5EF4-FFF2-40B4-BE49-F238E27FC236}">
                <a16:creationId xmlns:a16="http://schemas.microsoft.com/office/drawing/2014/main" id="{912D914C-060F-4466-34B8-9CB307DD59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2625" y="4368246"/>
            <a:ext cx="4476750" cy="140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36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327A0-1E95-F993-050B-CB357A135397}"/>
            </a:ext>
          </a:extLst>
        </p:cNvPr>
        <p:cNvGrpSpPr/>
        <p:nvPr/>
      </p:nvGrpSpPr>
      <p:grpSpPr>
        <a:xfrm>
          <a:off x="0" y="0"/>
          <a:ext cx="0" cy="0"/>
          <a:chOff x="0" y="0"/>
          <a:chExt cx="0" cy="0"/>
        </a:xfrm>
      </p:grpSpPr>
      <p:sp>
        <p:nvSpPr>
          <p:cNvPr id="27" name="Footer Placeholder 1">
            <a:extLst>
              <a:ext uri="{FF2B5EF4-FFF2-40B4-BE49-F238E27FC236}">
                <a16:creationId xmlns:a16="http://schemas.microsoft.com/office/drawing/2014/main" id="{261908DD-BB7A-0C9F-7C25-F9D0A933B0F5}"/>
              </a:ext>
            </a:extLst>
          </p:cNvPr>
          <p:cNvSpPr>
            <a:spLocks noGrp="1"/>
          </p:cNvSpPr>
          <p:nvPr>
            <p:ph type="ftr" sz="quarter" idx="11"/>
          </p:nvPr>
        </p:nvSpPr>
        <p:spPr>
          <a:xfrm>
            <a:off x="812290" y="5797769"/>
            <a:ext cx="3908793" cy="365125"/>
          </a:xfrm>
        </p:spPr>
        <p:txBody>
          <a:bodyPr vert="horz" lIns="91440" tIns="45720" rIns="91440" bIns="45720" rtlCol="0" anchor="ctr">
            <a:normAutofit/>
          </a:bodyPr>
          <a:lstStyle/>
          <a:p>
            <a:pPr>
              <a:spcAft>
                <a:spcPts val="600"/>
              </a:spcAft>
            </a:pPr>
            <a:r>
              <a:rPr lang="en-US" dirty="0"/>
              <a:t>ADD A FOOTER</a:t>
            </a:r>
            <a:endParaRPr lang="ru-RU" dirty="0"/>
          </a:p>
        </p:txBody>
      </p:sp>
      <p:sp>
        <p:nvSpPr>
          <p:cNvPr id="29" name="Slide Number Placeholder 2">
            <a:extLst>
              <a:ext uri="{FF2B5EF4-FFF2-40B4-BE49-F238E27FC236}">
                <a16:creationId xmlns:a16="http://schemas.microsoft.com/office/drawing/2014/main" id="{AC6C2EC4-A156-7A7B-1110-3303790C87EC}"/>
              </a:ext>
            </a:extLst>
          </p:cNvPr>
          <p:cNvSpPr>
            <a:spLocks noGrp="1"/>
          </p:cNvSpPr>
          <p:nvPr>
            <p:ph type="sldNum" sz="quarter" idx="12"/>
          </p:nvPr>
        </p:nvSpPr>
        <p:spPr>
          <a:xfrm>
            <a:off x="10804358" y="5816819"/>
            <a:ext cx="549442" cy="365125"/>
          </a:xfrm>
        </p:spPr>
        <p:txBody>
          <a:bodyPr vert="horz" lIns="91440" tIns="45720" rIns="91440" bIns="45720" rtlCol="0" anchor="ctr">
            <a:normAutofit/>
          </a:bodyPr>
          <a:lstStyle/>
          <a:p>
            <a:pPr>
              <a:spcAft>
                <a:spcPts val="600"/>
              </a:spcAft>
            </a:pPr>
            <a:fld id="{D495E168-DA5E-4888-8D8A-92B118324C14}" type="slidenum">
              <a:rPr lang="ru-RU" smtClean="0"/>
              <a:pPr>
                <a:spcAft>
                  <a:spcPts val="600"/>
                </a:spcAft>
              </a:pPr>
              <a:t>16</a:t>
            </a:fld>
            <a:endParaRPr lang="ru-RU"/>
          </a:p>
        </p:txBody>
      </p:sp>
      <p:sp>
        <p:nvSpPr>
          <p:cNvPr id="9" name="TextBox 8">
            <a:extLst>
              <a:ext uri="{FF2B5EF4-FFF2-40B4-BE49-F238E27FC236}">
                <a16:creationId xmlns:a16="http://schemas.microsoft.com/office/drawing/2014/main" id="{F62A17C3-7187-7DB9-FD6D-7DDCDE8BEBBC}"/>
              </a:ext>
            </a:extLst>
          </p:cNvPr>
          <p:cNvSpPr txBox="1"/>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i="1" kern="1200" dirty="0">
                <a:gradFill>
                  <a:gsLst>
                    <a:gs pos="0">
                      <a:schemeClr val="accent1"/>
                    </a:gs>
                    <a:gs pos="100000">
                      <a:schemeClr val="accent3"/>
                    </a:gs>
                  </a:gsLst>
                  <a:lin ang="0" scaled="1"/>
                </a:gradFill>
                <a:latin typeface="+mj-lt"/>
                <a:ea typeface="+mj-ea"/>
                <a:cs typeface="+mj-cs"/>
              </a:rPr>
              <a:t>4</a:t>
            </a:r>
            <a:r>
              <a:rPr lang="en-US" sz="3200" b="1" i="1" kern="1200" baseline="30000" dirty="0">
                <a:gradFill>
                  <a:gsLst>
                    <a:gs pos="0">
                      <a:schemeClr val="accent1"/>
                    </a:gs>
                    <a:gs pos="100000">
                      <a:schemeClr val="accent3"/>
                    </a:gs>
                  </a:gsLst>
                  <a:lin ang="0" scaled="1"/>
                </a:gradFill>
                <a:latin typeface="+mj-lt"/>
                <a:ea typeface="+mj-ea"/>
                <a:cs typeface="+mj-cs"/>
              </a:rPr>
              <a:t>th</a:t>
            </a:r>
            <a:r>
              <a:rPr lang="en-US" sz="3200" b="1" i="1" kern="1200" dirty="0">
                <a:gradFill>
                  <a:gsLst>
                    <a:gs pos="0">
                      <a:schemeClr val="accent1"/>
                    </a:gs>
                    <a:gs pos="100000">
                      <a:schemeClr val="accent3"/>
                    </a:gs>
                  </a:gsLst>
                  <a:lin ang="0" scaled="1"/>
                </a:gradFill>
                <a:latin typeface="+mj-lt"/>
                <a:ea typeface="+mj-ea"/>
                <a:cs typeface="+mj-cs"/>
              </a:rPr>
              <a:t> Topic</a:t>
            </a:r>
          </a:p>
        </p:txBody>
      </p:sp>
      <p:sp>
        <p:nvSpPr>
          <p:cNvPr id="8" name="TextBox 7">
            <a:extLst>
              <a:ext uri="{FF2B5EF4-FFF2-40B4-BE49-F238E27FC236}">
                <a16:creationId xmlns:a16="http://schemas.microsoft.com/office/drawing/2014/main" id="{A3699EE9-3EDC-12BE-62FC-2FED602B9232}"/>
              </a:ext>
            </a:extLst>
          </p:cNvPr>
          <p:cNvSpPr txBox="1"/>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600" kern="1200" dirty="0">
                <a:solidFill>
                  <a:schemeClr val="tx1"/>
                </a:solidFill>
              </a:rPr>
              <a:t>MECHANISM AND STEREOCHEMISTRY FOR THE SN2 REACTION</a:t>
            </a:r>
            <a:endParaRPr lang="en-US" sz="1600" kern="1200" dirty="0">
              <a:solidFill>
                <a:schemeClr val="accent1"/>
              </a:solidFill>
              <a:latin typeface="+mn-lt"/>
              <a:ea typeface="+mn-ea"/>
              <a:cs typeface="+mn-cs"/>
            </a:endParaRPr>
          </a:p>
        </p:txBody>
      </p:sp>
      <p:pic>
        <p:nvPicPr>
          <p:cNvPr id="4" name="Picture 3">
            <a:extLst>
              <a:ext uri="{FF2B5EF4-FFF2-40B4-BE49-F238E27FC236}">
                <a16:creationId xmlns:a16="http://schemas.microsoft.com/office/drawing/2014/main" id="{F72E5130-1CE3-8942-5A4F-AA3078EA1964}"/>
              </a:ext>
            </a:extLst>
          </p:cNvPr>
          <p:cNvPicPr>
            <a:picLocks noChangeAspect="1"/>
          </p:cNvPicPr>
          <p:nvPr/>
        </p:nvPicPr>
        <p:blipFill>
          <a:blip r:embed="rId2"/>
          <a:stretch>
            <a:fillRect/>
          </a:stretch>
        </p:blipFill>
        <p:spPr>
          <a:xfrm>
            <a:off x="838200" y="3214462"/>
            <a:ext cx="9753600" cy="2895600"/>
          </a:xfrm>
          <a:prstGeom prst="rect">
            <a:avLst/>
          </a:prstGeom>
        </p:spPr>
      </p:pic>
    </p:spTree>
    <p:extLst>
      <p:ext uri="{BB962C8B-B14F-4D97-AF65-F5344CB8AC3E}">
        <p14:creationId xmlns:p14="http://schemas.microsoft.com/office/powerpoint/2010/main" val="147326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90508-ECBA-F725-A738-737179EA1462}"/>
            </a:ext>
          </a:extLst>
        </p:cNvPr>
        <p:cNvGrpSpPr/>
        <p:nvPr/>
      </p:nvGrpSpPr>
      <p:grpSpPr>
        <a:xfrm>
          <a:off x="0" y="0"/>
          <a:ext cx="0" cy="0"/>
          <a:chOff x="0" y="0"/>
          <a:chExt cx="0" cy="0"/>
        </a:xfrm>
      </p:grpSpPr>
      <p:sp>
        <p:nvSpPr>
          <p:cNvPr id="9" name="Footer Placeholder 1">
            <a:extLst>
              <a:ext uri="{FF2B5EF4-FFF2-40B4-BE49-F238E27FC236}">
                <a16:creationId xmlns:a16="http://schemas.microsoft.com/office/drawing/2014/main" id="{72076705-39F9-429E-E89D-1668296162FC}"/>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11" name="Slide Number Placeholder 2">
            <a:extLst>
              <a:ext uri="{FF2B5EF4-FFF2-40B4-BE49-F238E27FC236}">
                <a16:creationId xmlns:a16="http://schemas.microsoft.com/office/drawing/2014/main" id="{380E302F-0641-756C-18D8-A83D6247B1E3}"/>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17</a:t>
            </a:fld>
            <a:endParaRPr lang="ru-RU"/>
          </a:p>
        </p:txBody>
      </p:sp>
      <p:sp>
        <p:nvSpPr>
          <p:cNvPr id="2" name="Title 1">
            <a:extLst>
              <a:ext uri="{FF2B5EF4-FFF2-40B4-BE49-F238E27FC236}">
                <a16:creationId xmlns:a16="http://schemas.microsoft.com/office/drawing/2014/main" id="{6A347DA6-BA70-BB45-A69F-E4E82B6146B9}"/>
              </a:ext>
            </a:extLst>
          </p:cNvPr>
          <p:cNvSpPr txBox="1">
            <a:spLocks/>
          </p:cNvSpPr>
          <p:nvPr/>
        </p:nvSpPr>
        <p:spPr>
          <a:xfrm>
            <a:off x="839788" y="457200"/>
            <a:ext cx="3932237" cy="144272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pPr>
              <a:spcAft>
                <a:spcPts val="600"/>
              </a:spcAft>
            </a:pPr>
            <a:r>
              <a:rPr lang="en-US" sz="3200" b="1" kern="1200">
                <a:latin typeface="+mj-lt"/>
                <a:ea typeface="+mj-ea"/>
                <a:cs typeface="+mj-cs"/>
              </a:rPr>
              <a:t>SN2 Reaction</a:t>
            </a:r>
          </a:p>
        </p:txBody>
      </p:sp>
      <p:sp>
        <p:nvSpPr>
          <p:cNvPr id="3" name="Content Placeholder 2">
            <a:extLst>
              <a:ext uri="{FF2B5EF4-FFF2-40B4-BE49-F238E27FC236}">
                <a16:creationId xmlns:a16="http://schemas.microsoft.com/office/drawing/2014/main" id="{DC668222-3564-B61D-D98B-FC5A29306A05}"/>
              </a:ext>
            </a:extLst>
          </p:cNvPr>
          <p:cNvSpPr txBox="1">
            <a:spLocks/>
          </p:cNvSpPr>
          <p:nvPr/>
        </p:nvSpPr>
        <p:spPr>
          <a:xfrm>
            <a:off x="839788" y="2356700"/>
            <a:ext cx="3932237" cy="3512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kern="1200" dirty="0">
                <a:latin typeface="+mn-lt"/>
                <a:ea typeface="+mn-ea"/>
                <a:cs typeface="+mn-cs"/>
              </a:rPr>
              <a:t>The SN2 reaction is a type of nucleophilic substitution which an electron rich nucleophile displaces the halogen reaction is the type of nucleophilic substitution in  atom bonded the central  carbon of the alkyl halide molecules . The halide ion that is displaced from the carbon atom is called the leaving group . SN2 reaction take place at site  of a saturated carbon atom . </a:t>
            </a:r>
          </a:p>
          <a:p>
            <a:pPr marL="0" indent="0">
              <a:buNone/>
            </a:pPr>
            <a:endParaRPr lang="en-US" sz="1600" kern="1200" dirty="0">
              <a:latin typeface="+mn-lt"/>
              <a:ea typeface="+mn-ea"/>
              <a:cs typeface="+mn-cs"/>
            </a:endParaRPr>
          </a:p>
          <a:p>
            <a:pPr marL="0" indent="0">
              <a:buNone/>
            </a:pPr>
            <a:r>
              <a:rPr lang="en-US" sz="1600" kern="1200" dirty="0">
                <a:latin typeface="+mn-lt"/>
                <a:ea typeface="+mn-ea"/>
                <a:cs typeface="+mn-cs"/>
              </a:rPr>
              <a:t>Rate of Reactivity : 1˃ 2˃ 3</a:t>
            </a:r>
          </a:p>
        </p:txBody>
      </p:sp>
      <p:pic>
        <p:nvPicPr>
          <p:cNvPr id="4" name="Picture 3">
            <a:extLst>
              <a:ext uri="{FF2B5EF4-FFF2-40B4-BE49-F238E27FC236}">
                <a16:creationId xmlns:a16="http://schemas.microsoft.com/office/drawing/2014/main" id="{1E983CDB-DF5B-A399-5581-F873086D5754}"/>
              </a:ext>
            </a:extLst>
          </p:cNvPr>
          <p:cNvPicPr>
            <a:picLocks noChangeAspect="1"/>
          </p:cNvPicPr>
          <p:nvPr/>
        </p:nvPicPr>
        <p:blipFill>
          <a:blip r:embed="rId2"/>
          <a:stretch>
            <a:fillRect/>
          </a:stretch>
        </p:blipFill>
        <p:spPr>
          <a:xfrm>
            <a:off x="6182095" y="1502706"/>
            <a:ext cx="5503697" cy="3852587"/>
          </a:xfrm>
          <a:prstGeom prst="rect">
            <a:avLst/>
          </a:prstGeom>
          <a:noFill/>
        </p:spPr>
      </p:pic>
    </p:spTree>
    <p:extLst>
      <p:ext uri="{BB962C8B-B14F-4D97-AF65-F5344CB8AC3E}">
        <p14:creationId xmlns:p14="http://schemas.microsoft.com/office/powerpoint/2010/main" val="37987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06F58-613F-096D-F37E-2191A6A8299A}"/>
            </a:ext>
          </a:extLst>
        </p:cNvPr>
        <p:cNvGrpSpPr/>
        <p:nvPr/>
      </p:nvGrpSpPr>
      <p:grpSpPr>
        <a:xfrm>
          <a:off x="0" y="0"/>
          <a:ext cx="0" cy="0"/>
          <a:chOff x="0" y="0"/>
          <a:chExt cx="0" cy="0"/>
        </a:xfrm>
      </p:grpSpPr>
      <p:sp>
        <p:nvSpPr>
          <p:cNvPr id="8" name="Footer Placeholder 1">
            <a:extLst>
              <a:ext uri="{FF2B5EF4-FFF2-40B4-BE49-F238E27FC236}">
                <a16:creationId xmlns:a16="http://schemas.microsoft.com/office/drawing/2014/main" id="{3EDEBD05-F2B4-210C-DDC9-536854B2DDCE}"/>
              </a:ext>
            </a:extLst>
          </p:cNvPr>
          <p:cNvSpPr>
            <a:spLocks noGrp="1"/>
          </p:cNvSpPr>
          <p:nvPr>
            <p:ph type="ftr" sz="quarter" idx="11"/>
          </p:nvPr>
        </p:nvSpPr>
        <p:spPr>
          <a:xfrm>
            <a:off x="812290" y="5797769"/>
            <a:ext cx="4114800" cy="365125"/>
          </a:xfrm>
        </p:spPr>
        <p:txBody>
          <a:bodyPr/>
          <a:lstStyle/>
          <a:p>
            <a:pPr>
              <a:spcAft>
                <a:spcPts val="600"/>
              </a:spcAft>
            </a:pPr>
            <a:r>
              <a:rPr lang="en-US"/>
              <a:t>ADD A FOOTER</a:t>
            </a:r>
            <a:endParaRPr lang="ru-RU"/>
          </a:p>
        </p:txBody>
      </p:sp>
      <p:sp>
        <p:nvSpPr>
          <p:cNvPr id="10" name="Slide Number Placeholder 2">
            <a:extLst>
              <a:ext uri="{FF2B5EF4-FFF2-40B4-BE49-F238E27FC236}">
                <a16:creationId xmlns:a16="http://schemas.microsoft.com/office/drawing/2014/main" id="{EB595832-08D8-7971-06A1-9FEA49C2D517}"/>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18</a:t>
            </a:fld>
            <a:endParaRPr lang="ru-RU"/>
          </a:p>
        </p:txBody>
      </p:sp>
      <p:pic>
        <p:nvPicPr>
          <p:cNvPr id="3" name="Content Placeholder 8">
            <a:extLst>
              <a:ext uri="{FF2B5EF4-FFF2-40B4-BE49-F238E27FC236}">
                <a16:creationId xmlns:a16="http://schemas.microsoft.com/office/drawing/2014/main" id="{5FE34773-1B36-ED31-D7B1-667E83FB831D}"/>
              </a:ext>
            </a:extLst>
          </p:cNvPr>
          <p:cNvPicPr>
            <a:picLocks noChangeAspect="1"/>
          </p:cNvPicPr>
          <p:nvPr/>
        </p:nvPicPr>
        <p:blipFill>
          <a:blip r:embed="rId2"/>
          <a:stretch>
            <a:fillRect/>
          </a:stretch>
        </p:blipFill>
        <p:spPr>
          <a:xfrm>
            <a:off x="1466917" y="1825625"/>
            <a:ext cx="9258166" cy="4351338"/>
          </a:xfrm>
          <a:prstGeom prst="rect">
            <a:avLst/>
          </a:prstGeom>
          <a:noFill/>
        </p:spPr>
      </p:pic>
      <p:sp>
        <p:nvSpPr>
          <p:cNvPr id="2" name="Title 1">
            <a:extLst>
              <a:ext uri="{FF2B5EF4-FFF2-40B4-BE49-F238E27FC236}">
                <a16:creationId xmlns:a16="http://schemas.microsoft.com/office/drawing/2014/main" id="{7E50D5A7-216F-110E-2716-E8299903A635}"/>
              </a:ext>
            </a:extLst>
          </p:cNvPr>
          <p:cNvSpPr txBox="1">
            <a:spLocks/>
          </p:cNvSpPr>
          <p:nvPr/>
        </p:nvSpPr>
        <p:spPr>
          <a:xfrm>
            <a:off x="838200" y="365126"/>
            <a:ext cx="9050518" cy="9454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pPr>
              <a:spcAft>
                <a:spcPts val="600"/>
              </a:spcAft>
            </a:pPr>
            <a:r>
              <a:rPr lang="en-US" b="1" kern="1200">
                <a:latin typeface="+mj-lt"/>
                <a:ea typeface="+mj-ea"/>
                <a:cs typeface="+mj-cs"/>
              </a:rPr>
              <a:t>Mechanism of SN2 Reaction</a:t>
            </a:r>
          </a:p>
        </p:txBody>
      </p:sp>
    </p:spTree>
    <p:extLst>
      <p:ext uri="{BB962C8B-B14F-4D97-AF65-F5344CB8AC3E}">
        <p14:creationId xmlns:p14="http://schemas.microsoft.com/office/powerpoint/2010/main" val="424882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184F0-E413-F9DE-0754-1CACF9155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2A0B3E-EDEA-90C9-1D4B-EFAB851CFC9B}"/>
              </a:ext>
            </a:extLst>
          </p:cNvPr>
          <p:cNvSpPr txBox="1">
            <a:spLocks/>
          </p:cNvSpPr>
          <p:nvPr/>
        </p:nvSpPr>
        <p:spPr>
          <a:xfrm>
            <a:off x="1057275" y="488503"/>
            <a:ext cx="4391024" cy="11737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z="2500" dirty="0">
                <a:solidFill>
                  <a:schemeClr val="tx1"/>
                </a:solidFill>
              </a:rPr>
              <a:t>STEREOCHEMISTRY OF SN2 REACTION</a:t>
            </a:r>
            <a:br>
              <a:rPr lang="en-US" sz="2500" dirty="0">
                <a:solidFill>
                  <a:schemeClr val="tx1"/>
                </a:solidFill>
              </a:rPr>
            </a:br>
            <a:endParaRPr lang="en-US" sz="2500" dirty="0">
              <a:solidFill>
                <a:schemeClr val="tx1"/>
              </a:solidFill>
            </a:endParaRPr>
          </a:p>
        </p:txBody>
      </p:sp>
      <p:pic>
        <p:nvPicPr>
          <p:cNvPr id="3" name="Picture 2">
            <a:extLst>
              <a:ext uri="{FF2B5EF4-FFF2-40B4-BE49-F238E27FC236}">
                <a16:creationId xmlns:a16="http://schemas.microsoft.com/office/drawing/2014/main" id="{8C6BAF7A-5609-05D4-CCFA-1250548EFA3E}"/>
              </a:ext>
            </a:extLst>
          </p:cNvPr>
          <p:cNvPicPr>
            <a:picLocks noChangeAspect="1"/>
          </p:cNvPicPr>
          <p:nvPr/>
        </p:nvPicPr>
        <p:blipFill rotWithShape="1">
          <a:blip r:embed="rId2"/>
          <a:srcRect r="1" b="13082"/>
          <a:stretch/>
        </p:blipFill>
        <p:spPr>
          <a:xfrm>
            <a:off x="245197" y="1905713"/>
            <a:ext cx="5572672" cy="3632769"/>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4" name="Picture 3">
            <a:extLst>
              <a:ext uri="{FF2B5EF4-FFF2-40B4-BE49-F238E27FC236}">
                <a16:creationId xmlns:a16="http://schemas.microsoft.com/office/drawing/2014/main" id="{687304B7-0622-E5B7-B44E-F60C7B447804}"/>
              </a:ext>
            </a:extLst>
          </p:cNvPr>
          <p:cNvPicPr>
            <a:picLocks noChangeAspect="1"/>
          </p:cNvPicPr>
          <p:nvPr/>
        </p:nvPicPr>
        <p:blipFill rotWithShape="1">
          <a:blip r:embed="rId3"/>
          <a:srcRect r="1" b="11389"/>
          <a:stretch/>
        </p:blipFill>
        <p:spPr>
          <a:xfrm>
            <a:off x="6259535" y="1904550"/>
            <a:ext cx="5749574" cy="3821099"/>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p:spPr>
      </p:pic>
    </p:spTree>
    <p:extLst>
      <p:ext uri="{BB962C8B-B14F-4D97-AF65-F5344CB8AC3E}">
        <p14:creationId xmlns:p14="http://schemas.microsoft.com/office/powerpoint/2010/main" val="295014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Atom">
            <a:extLst>
              <a:ext uri="{FF2B5EF4-FFF2-40B4-BE49-F238E27FC236}">
                <a16:creationId xmlns:a16="http://schemas.microsoft.com/office/drawing/2014/main" id="{65D80415-E944-8A91-2F3B-B31AA29BD3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6515" y="532519"/>
            <a:ext cx="4534825"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pic>
      <p:sp>
        <p:nvSpPr>
          <p:cNvPr id="27" name="Footer Placeholder 1">
            <a:extLst>
              <a:ext uri="{FF2B5EF4-FFF2-40B4-BE49-F238E27FC236}">
                <a16:creationId xmlns:a16="http://schemas.microsoft.com/office/drawing/2014/main" id="{5FD9116D-42F0-7C98-8CA1-479100CF8A2A}"/>
              </a:ext>
            </a:extLst>
          </p:cNvPr>
          <p:cNvSpPr>
            <a:spLocks noGrp="1"/>
          </p:cNvSpPr>
          <p:nvPr>
            <p:ph type="ftr" sz="quarter" idx="11"/>
          </p:nvPr>
        </p:nvSpPr>
        <p:spPr>
          <a:xfrm>
            <a:off x="812290" y="5797769"/>
            <a:ext cx="3908793" cy="365125"/>
          </a:xfrm>
        </p:spPr>
        <p:txBody>
          <a:bodyPr vert="horz" lIns="91440" tIns="45720" rIns="91440" bIns="45720" rtlCol="0" anchor="ctr">
            <a:normAutofit/>
          </a:bodyPr>
          <a:lstStyle/>
          <a:p>
            <a:pPr>
              <a:spcAft>
                <a:spcPts val="600"/>
              </a:spcAft>
            </a:pPr>
            <a:r>
              <a:rPr lang="en-US" dirty="0"/>
              <a:t>ADD A FOOTER</a:t>
            </a:r>
            <a:endParaRPr lang="ru-RU" dirty="0"/>
          </a:p>
        </p:txBody>
      </p:sp>
      <p:sp>
        <p:nvSpPr>
          <p:cNvPr id="29" name="Slide Number Placeholder 2">
            <a:extLst>
              <a:ext uri="{FF2B5EF4-FFF2-40B4-BE49-F238E27FC236}">
                <a16:creationId xmlns:a16="http://schemas.microsoft.com/office/drawing/2014/main" id="{190D8CFA-47DB-F234-758D-C0898ADEA237}"/>
              </a:ext>
            </a:extLst>
          </p:cNvPr>
          <p:cNvSpPr>
            <a:spLocks noGrp="1"/>
          </p:cNvSpPr>
          <p:nvPr>
            <p:ph type="sldNum" sz="quarter" idx="12"/>
          </p:nvPr>
        </p:nvSpPr>
        <p:spPr>
          <a:xfrm>
            <a:off x="10804358" y="5816819"/>
            <a:ext cx="549442" cy="365125"/>
          </a:xfrm>
        </p:spPr>
        <p:txBody>
          <a:bodyPr vert="horz" lIns="91440" tIns="45720" rIns="91440" bIns="45720" rtlCol="0" anchor="ctr">
            <a:normAutofit/>
          </a:bodyPr>
          <a:lstStyle/>
          <a:p>
            <a:pPr>
              <a:spcAft>
                <a:spcPts val="600"/>
              </a:spcAft>
            </a:pPr>
            <a:fld id="{D495E168-DA5E-4888-8D8A-92B118324C14}" type="slidenum">
              <a:rPr lang="ru-RU" smtClean="0"/>
              <a:pPr>
                <a:spcAft>
                  <a:spcPts val="600"/>
                </a:spcAft>
              </a:pPr>
              <a:t>2</a:t>
            </a:fld>
            <a:endParaRPr lang="ru-RU"/>
          </a:p>
        </p:txBody>
      </p:sp>
      <p:sp>
        <p:nvSpPr>
          <p:cNvPr id="9" name="TextBox 8">
            <a:extLst>
              <a:ext uri="{FF2B5EF4-FFF2-40B4-BE49-F238E27FC236}">
                <a16:creationId xmlns:a16="http://schemas.microsoft.com/office/drawing/2014/main" id="{19EB968B-C1E3-F576-027A-318D1B21AA16}"/>
              </a:ext>
            </a:extLst>
          </p:cNvPr>
          <p:cNvSpPr txBox="1"/>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i="1" kern="1200">
                <a:gradFill>
                  <a:gsLst>
                    <a:gs pos="0">
                      <a:schemeClr val="accent1"/>
                    </a:gs>
                    <a:gs pos="100000">
                      <a:schemeClr val="accent3"/>
                    </a:gs>
                  </a:gsLst>
                  <a:lin ang="0" scaled="1"/>
                </a:gradFill>
                <a:latin typeface="+mj-lt"/>
                <a:ea typeface="+mj-ea"/>
                <a:cs typeface="+mj-cs"/>
              </a:rPr>
              <a:t>1</a:t>
            </a:r>
            <a:r>
              <a:rPr lang="en-US" sz="3200" b="1" i="1" kern="1200" baseline="30000">
                <a:gradFill>
                  <a:gsLst>
                    <a:gs pos="0">
                      <a:schemeClr val="accent1"/>
                    </a:gs>
                    <a:gs pos="100000">
                      <a:schemeClr val="accent3"/>
                    </a:gs>
                  </a:gsLst>
                  <a:lin ang="0" scaled="1"/>
                </a:gradFill>
                <a:latin typeface="+mj-lt"/>
                <a:ea typeface="+mj-ea"/>
                <a:cs typeface="+mj-cs"/>
              </a:rPr>
              <a:t>st</a:t>
            </a:r>
            <a:r>
              <a:rPr lang="en-US" sz="3200" b="1" i="1" kern="1200">
                <a:gradFill>
                  <a:gsLst>
                    <a:gs pos="0">
                      <a:schemeClr val="accent1"/>
                    </a:gs>
                    <a:gs pos="100000">
                      <a:schemeClr val="accent3"/>
                    </a:gs>
                  </a:gsLst>
                  <a:lin ang="0" scaled="1"/>
                </a:gradFill>
                <a:latin typeface="+mj-lt"/>
                <a:ea typeface="+mj-ea"/>
                <a:cs typeface="+mj-cs"/>
              </a:rPr>
              <a:t> Topic</a:t>
            </a:r>
          </a:p>
        </p:txBody>
      </p:sp>
      <p:sp>
        <p:nvSpPr>
          <p:cNvPr id="8" name="TextBox 7">
            <a:extLst>
              <a:ext uri="{FF2B5EF4-FFF2-40B4-BE49-F238E27FC236}">
                <a16:creationId xmlns:a16="http://schemas.microsoft.com/office/drawing/2014/main" id="{109F10C9-8F51-890D-8142-698104814A0D}"/>
              </a:ext>
            </a:extLst>
          </p:cNvPr>
          <p:cNvSpPr txBox="1"/>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800"/>
              </a:spcAft>
            </a:pPr>
            <a:r>
              <a:rPr lang="en-US" sz="1600" b="1" kern="1200">
                <a:solidFill>
                  <a:schemeClr val="accent1"/>
                </a:solidFill>
                <a:latin typeface="+mn-lt"/>
                <a:ea typeface="+mn-ea"/>
                <a:cs typeface="+mn-cs"/>
              </a:rPr>
              <a:t>Variation Of Ionization Potential And Electron Affinity Within Periods And Groups In The Elements In The Periodic Table</a:t>
            </a:r>
          </a:p>
        </p:txBody>
      </p:sp>
    </p:spTree>
    <p:extLst>
      <p:ext uri="{BB962C8B-B14F-4D97-AF65-F5344CB8AC3E}">
        <p14:creationId xmlns:p14="http://schemas.microsoft.com/office/powerpoint/2010/main" val="1113813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D05D7-3870-CABB-69DC-0B3DBC8BC13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A327E12-682D-7845-2A9A-C2A22E0F28B2}"/>
              </a:ext>
            </a:extLst>
          </p:cNvPr>
          <p:cNvSpPr txBox="1">
            <a:spLocks/>
          </p:cNvSpPr>
          <p:nvPr/>
        </p:nvSpPr>
        <p:spPr>
          <a:xfrm>
            <a:off x="814944" y="453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pPr>
              <a:spcAft>
                <a:spcPts val="600"/>
              </a:spcAft>
            </a:pPr>
            <a:r>
              <a:rPr lang="en-US"/>
              <a:t>Uses and application of  SN2 REACTION</a:t>
            </a:r>
          </a:p>
        </p:txBody>
      </p:sp>
      <p:sp>
        <p:nvSpPr>
          <p:cNvPr id="3" name="TextBox 2">
            <a:extLst>
              <a:ext uri="{FF2B5EF4-FFF2-40B4-BE49-F238E27FC236}">
                <a16:creationId xmlns:a16="http://schemas.microsoft.com/office/drawing/2014/main" id="{B3D0AF7A-1BCF-25C0-5926-02F68915FFE8}"/>
              </a:ext>
            </a:extLst>
          </p:cNvPr>
          <p:cNvSpPr txBox="1"/>
          <p:nvPr/>
        </p:nvSpPr>
        <p:spPr>
          <a:xfrm>
            <a:off x="846301" y="2038228"/>
            <a:ext cx="4367531" cy="1325563"/>
          </a:xfrm>
          <a:prstGeom prst="rect">
            <a:avLst/>
          </a:prstGeom>
        </p:spPr>
        <p:txBody>
          <a:bodyPr vert="horz" lIns="91440" tIns="45720" rIns="91440" bIns="45720" rtlCol="0">
            <a:noAutofit/>
          </a:bodyPr>
          <a:lstStyle/>
          <a:p>
            <a:pPr algn="just">
              <a:lnSpc>
                <a:spcPct val="90000"/>
              </a:lnSpc>
              <a:spcBef>
                <a:spcPts val="1000"/>
              </a:spcBef>
            </a:pPr>
            <a:r>
              <a:rPr lang="en-US" sz="1400" b="1" i="0" kern="1200" dirty="0">
                <a:solidFill>
                  <a:schemeClr val="accent1"/>
                </a:solidFill>
                <a:latin typeface="+mn-lt"/>
                <a:ea typeface="+mn-ea"/>
                <a:cs typeface="+mn-cs"/>
              </a:rPr>
              <a:t>1.An important industrial process that employs SN2 reaction mechanism is the methylation of phenol to anisole. This reaction is catalyzed by dimethyl sulfate, and due to the SN2 reaction mechanism, it runs smoothly under mild condition.</a:t>
            </a:r>
          </a:p>
        </p:txBody>
      </p:sp>
      <p:sp>
        <p:nvSpPr>
          <p:cNvPr id="5" name="TextBox 4">
            <a:extLst>
              <a:ext uri="{FF2B5EF4-FFF2-40B4-BE49-F238E27FC236}">
                <a16:creationId xmlns:a16="http://schemas.microsoft.com/office/drawing/2014/main" id="{C40E16B0-9FBC-B3D9-C979-F576465F9F74}"/>
              </a:ext>
            </a:extLst>
          </p:cNvPr>
          <p:cNvSpPr txBox="1"/>
          <p:nvPr/>
        </p:nvSpPr>
        <p:spPr>
          <a:xfrm>
            <a:off x="814943" y="5489881"/>
            <a:ext cx="4367531" cy="653744"/>
          </a:xfrm>
          <a:prstGeom prst="rect">
            <a:avLst/>
          </a:prstGeom>
        </p:spPr>
        <p:txBody>
          <a:bodyPr vert="horz" lIns="91440" tIns="45720" rIns="91440" bIns="45720" rtlCol="0">
            <a:noAutofit/>
          </a:bodyPr>
          <a:lstStyle/>
          <a:p>
            <a:pPr>
              <a:lnSpc>
                <a:spcPct val="90000"/>
              </a:lnSpc>
              <a:spcBef>
                <a:spcPts val="1000"/>
              </a:spcBef>
            </a:pPr>
            <a:r>
              <a:rPr lang="en-US" sz="1400" b="1" i="0" kern="1200" dirty="0">
                <a:solidFill>
                  <a:schemeClr val="accent1"/>
                </a:solidFill>
                <a:latin typeface="+mn-lt"/>
                <a:ea typeface="+mn-ea"/>
                <a:cs typeface="+mn-cs"/>
              </a:rPr>
              <a:t>3 .Formation of Glycerol :</a:t>
            </a:r>
          </a:p>
          <a:p>
            <a:pPr>
              <a:lnSpc>
                <a:spcPct val="90000"/>
              </a:lnSpc>
              <a:spcBef>
                <a:spcPts val="1000"/>
              </a:spcBef>
            </a:pPr>
            <a:r>
              <a:rPr lang="en-US" sz="1400" b="1" i="0" kern="1200" dirty="0">
                <a:solidFill>
                  <a:schemeClr val="accent1"/>
                </a:solidFill>
                <a:latin typeface="+mn-lt"/>
                <a:ea typeface="+mn-ea"/>
                <a:cs typeface="+mn-cs"/>
              </a:rPr>
              <a:t>Triglyceride + Alkali -----&gt; Glycerol + Soap </a:t>
            </a:r>
          </a:p>
        </p:txBody>
      </p:sp>
      <p:sp>
        <p:nvSpPr>
          <p:cNvPr id="4" name="TextBox 3">
            <a:extLst>
              <a:ext uri="{FF2B5EF4-FFF2-40B4-BE49-F238E27FC236}">
                <a16:creationId xmlns:a16="http://schemas.microsoft.com/office/drawing/2014/main" id="{7115A70B-4A5F-4E39-6D64-766396E2E954}"/>
              </a:ext>
            </a:extLst>
          </p:cNvPr>
          <p:cNvSpPr txBox="1"/>
          <p:nvPr/>
        </p:nvSpPr>
        <p:spPr>
          <a:xfrm>
            <a:off x="814944" y="3374662"/>
            <a:ext cx="4367531" cy="1978388"/>
          </a:xfrm>
          <a:prstGeom prst="rect">
            <a:avLst/>
          </a:prstGeom>
        </p:spPr>
        <p:txBody>
          <a:bodyPr vert="horz" lIns="91440" tIns="45720" rIns="91440" bIns="45720" rtlCol="0">
            <a:noAutofit/>
          </a:bodyPr>
          <a:lstStyle/>
          <a:p>
            <a:pPr algn="just">
              <a:lnSpc>
                <a:spcPct val="90000"/>
              </a:lnSpc>
              <a:spcBef>
                <a:spcPts val="1000"/>
              </a:spcBef>
            </a:pPr>
            <a:r>
              <a:rPr lang="en-US" sz="1400" b="1" i="0" kern="1200" dirty="0">
                <a:solidFill>
                  <a:schemeClr val="accent1"/>
                </a:solidFill>
                <a:latin typeface="+mn-lt"/>
                <a:ea typeface="+mn-ea"/>
                <a:cs typeface="+mn-cs"/>
              </a:rPr>
              <a:t>2 .This process entails an intermediate reaction where acid chloride (ethanoic anhydride) is treated with an amine (p-aminophenol). Here, the nitrogen in the amine, acting as a potent nucleophile, reacts with the carbonyl carbon in the acid chloride, displacing the chloride as per SN2 mechanism.</a:t>
            </a:r>
          </a:p>
          <a:p>
            <a:pPr algn="just">
              <a:lnSpc>
                <a:spcPct val="90000"/>
              </a:lnSpc>
              <a:spcBef>
                <a:spcPts val="1000"/>
              </a:spcBef>
            </a:pPr>
            <a:r>
              <a:rPr lang="en-US" sz="1400" b="1" i="0" kern="1200" dirty="0">
                <a:solidFill>
                  <a:schemeClr val="accent1"/>
                </a:solidFill>
                <a:latin typeface="+mn-lt"/>
                <a:ea typeface="+mn-ea"/>
                <a:cs typeface="+mn-cs"/>
              </a:rPr>
              <a:t>Ethanoic anhydride + p-aminophenol -----&gt; Paracetamol + Ethanol</a:t>
            </a:r>
          </a:p>
        </p:txBody>
      </p:sp>
    </p:spTree>
    <p:extLst>
      <p:ext uri="{BB962C8B-B14F-4D97-AF65-F5344CB8AC3E}">
        <p14:creationId xmlns:p14="http://schemas.microsoft.com/office/powerpoint/2010/main" val="373306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F30A1-0227-FC8F-9523-BFDCC8193F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A34759-E1A1-15D7-919F-64CE51E04F14}"/>
              </a:ext>
            </a:extLst>
          </p:cNvPr>
          <p:cNvSpPr txBox="1"/>
          <p:nvPr/>
        </p:nvSpPr>
        <p:spPr>
          <a:xfrm>
            <a:off x="758588" y="1436921"/>
            <a:ext cx="5690680" cy="151735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a:gradFill>
                  <a:gsLst>
                    <a:gs pos="0">
                      <a:schemeClr val="accent1"/>
                    </a:gs>
                    <a:gs pos="100000">
                      <a:schemeClr val="accent3"/>
                    </a:gs>
                  </a:gsLst>
                  <a:lin ang="0" scaled="1"/>
                </a:gradFill>
                <a:latin typeface="+mj-lt"/>
                <a:ea typeface="+mj-ea"/>
                <a:cs typeface="+mj-cs"/>
              </a:rPr>
              <a:t>Thank You</a:t>
            </a:r>
          </a:p>
        </p:txBody>
      </p:sp>
      <p:sp>
        <p:nvSpPr>
          <p:cNvPr id="7" name="Subtitle 2">
            <a:extLst>
              <a:ext uri="{FF2B5EF4-FFF2-40B4-BE49-F238E27FC236}">
                <a16:creationId xmlns:a16="http://schemas.microsoft.com/office/drawing/2014/main" id="{5A25DF2C-72D7-5BED-6603-6AF4121E8E43}"/>
              </a:ext>
            </a:extLst>
          </p:cNvPr>
          <p:cNvSpPr>
            <a:spLocks noGrp="1"/>
          </p:cNvSpPr>
          <p:nvPr>
            <p:ph type="subTitle" idx="1"/>
          </p:nvPr>
        </p:nvSpPr>
        <p:spPr>
          <a:xfrm>
            <a:off x="758588" y="3429000"/>
            <a:ext cx="5337412" cy="562087"/>
          </a:xfrm>
        </p:spPr>
        <p:txBody>
          <a:bodyPr/>
          <a:lstStyle/>
          <a:p>
            <a:r>
              <a:rPr lang="en-US" dirty="0"/>
              <a:t>Alhamdulillah for Everything</a:t>
            </a:r>
          </a:p>
        </p:txBody>
      </p:sp>
    </p:spTree>
    <p:extLst>
      <p:ext uri="{BB962C8B-B14F-4D97-AF65-F5344CB8AC3E}">
        <p14:creationId xmlns:p14="http://schemas.microsoft.com/office/powerpoint/2010/main" val="194872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F84C8-4295-DB52-07D1-63171C20EA41}"/>
            </a:ext>
          </a:extLst>
        </p:cNvPr>
        <p:cNvGrpSpPr/>
        <p:nvPr/>
      </p:nvGrpSpPr>
      <p:grpSpPr>
        <a:xfrm>
          <a:off x="0" y="0"/>
          <a:ext cx="0" cy="0"/>
          <a:chOff x="0" y="0"/>
          <a:chExt cx="0" cy="0"/>
        </a:xfrm>
      </p:grpSpPr>
      <p:sp>
        <p:nvSpPr>
          <p:cNvPr id="9" name="Footer Placeholder 1">
            <a:extLst>
              <a:ext uri="{FF2B5EF4-FFF2-40B4-BE49-F238E27FC236}">
                <a16:creationId xmlns:a16="http://schemas.microsoft.com/office/drawing/2014/main" id="{137AC1A3-6DFF-1747-5FD0-D71470563F61}"/>
              </a:ext>
            </a:extLst>
          </p:cNvPr>
          <p:cNvSpPr>
            <a:spLocks noGrp="1"/>
          </p:cNvSpPr>
          <p:nvPr>
            <p:ph type="ftr" sz="quarter" idx="11"/>
          </p:nvPr>
        </p:nvSpPr>
        <p:spPr>
          <a:xfrm>
            <a:off x="812290" y="5797769"/>
            <a:ext cx="4114800" cy="365125"/>
          </a:xfrm>
        </p:spPr>
        <p:txBody>
          <a:bodyPr/>
          <a:lstStyle/>
          <a:p>
            <a:pPr>
              <a:spcAft>
                <a:spcPts val="600"/>
              </a:spcAft>
            </a:pPr>
            <a:r>
              <a:rPr lang="en-US"/>
              <a:t>ADD A FOOTER</a:t>
            </a:r>
            <a:endParaRPr lang="ru-RU"/>
          </a:p>
        </p:txBody>
      </p:sp>
      <p:sp>
        <p:nvSpPr>
          <p:cNvPr id="11" name="Slide Number Placeholder 2">
            <a:extLst>
              <a:ext uri="{FF2B5EF4-FFF2-40B4-BE49-F238E27FC236}">
                <a16:creationId xmlns:a16="http://schemas.microsoft.com/office/drawing/2014/main" id="{B1FD8B17-38CA-DB9B-0448-9F250062BCBD}"/>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3</a:t>
            </a:fld>
            <a:endParaRPr lang="ru-RU"/>
          </a:p>
        </p:txBody>
      </p:sp>
      <p:sp>
        <p:nvSpPr>
          <p:cNvPr id="2" name="Text 0">
            <a:extLst>
              <a:ext uri="{FF2B5EF4-FFF2-40B4-BE49-F238E27FC236}">
                <a16:creationId xmlns:a16="http://schemas.microsoft.com/office/drawing/2014/main" id="{8ECB07CD-BF95-CB65-C6EE-042F569BACF6}"/>
              </a:ext>
            </a:extLst>
          </p:cNvPr>
          <p:cNvSpPr/>
          <p:nvPr/>
        </p:nvSpPr>
        <p:spPr>
          <a:xfrm>
            <a:off x="838200" y="365126"/>
            <a:ext cx="9050518" cy="9454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kern="1200">
                <a:gradFill>
                  <a:gsLst>
                    <a:gs pos="0">
                      <a:schemeClr val="accent1"/>
                    </a:gs>
                    <a:gs pos="100000">
                      <a:schemeClr val="accent3"/>
                    </a:gs>
                  </a:gsLst>
                  <a:lin ang="0" scaled="1"/>
                </a:gradFill>
                <a:latin typeface="+mj-lt"/>
                <a:ea typeface="+mj-ea"/>
                <a:cs typeface="+mj-cs"/>
              </a:rPr>
              <a:t>Variation of Ionization Potential Within Periods</a:t>
            </a:r>
            <a:endParaRPr lang="en-US" sz="3100" b="1" kern="1200" dirty="0">
              <a:gradFill>
                <a:gsLst>
                  <a:gs pos="0">
                    <a:schemeClr val="accent1"/>
                  </a:gs>
                  <a:gs pos="100000">
                    <a:schemeClr val="accent3"/>
                  </a:gs>
                </a:gsLst>
                <a:lin ang="0" scaled="1"/>
              </a:gradFill>
              <a:latin typeface="+mj-lt"/>
              <a:ea typeface="+mj-ea"/>
              <a:cs typeface="+mj-cs"/>
            </a:endParaRPr>
          </a:p>
        </p:txBody>
      </p:sp>
      <p:pic>
        <p:nvPicPr>
          <p:cNvPr id="4" name="Image 0" descr="https://search-letsfade-com.herokuapp.com/proxy?url=https://s3.amazonaws.com/neetlabcdn/wp-content/uploads/2017/11/29212943/ionization-enthalpy-periodic-table-trend.png">
            <a:extLst>
              <a:ext uri="{FF2B5EF4-FFF2-40B4-BE49-F238E27FC236}">
                <a16:creationId xmlns:a16="http://schemas.microsoft.com/office/drawing/2014/main" id="{21271DCB-0E8A-530D-7BAA-E670FC79CF91}"/>
              </a:ext>
            </a:extLst>
          </p:cNvPr>
          <p:cNvPicPr>
            <a:picLocks noChangeAspect="1"/>
          </p:cNvPicPr>
          <p:nvPr/>
        </p:nvPicPr>
        <p:blipFill>
          <a:blip r:embed="rId2"/>
          <a:stretch>
            <a:fillRect/>
          </a:stretch>
        </p:blipFill>
        <p:spPr>
          <a:xfrm>
            <a:off x="838747" y="1825625"/>
            <a:ext cx="5180506" cy="3885380"/>
          </a:xfrm>
          <a:prstGeom prst="rect">
            <a:avLst/>
          </a:prstGeom>
          <a:noFill/>
        </p:spPr>
      </p:pic>
      <p:sp>
        <p:nvSpPr>
          <p:cNvPr id="3" name="Text 1">
            <a:extLst>
              <a:ext uri="{FF2B5EF4-FFF2-40B4-BE49-F238E27FC236}">
                <a16:creationId xmlns:a16="http://schemas.microsoft.com/office/drawing/2014/main" id="{3F995C5D-11DB-9E19-B67F-E334D8F629E2}"/>
              </a:ext>
            </a:extLst>
          </p:cNvPr>
          <p:cNvSpPr/>
          <p:nvPr/>
        </p:nvSpPr>
        <p:spPr>
          <a:xfrm>
            <a:off x="6198110" y="1825624"/>
            <a:ext cx="5181600" cy="3929249"/>
          </a:xfrm>
          <a:prstGeom prst="rect">
            <a:avLst/>
          </a:prstGeom>
        </p:spPr>
        <p:txBody>
          <a:bodyPr vert="horz" lIns="91440" tIns="45720" rIns="91440" bIns="45720" rtlCol="0">
            <a:normAutofit/>
          </a:bodyPr>
          <a:lstStyle/>
          <a:p>
            <a:pPr marL="228600" indent="-228600">
              <a:lnSpc>
                <a:spcPct val="90000"/>
              </a:lnSpc>
              <a:spcBef>
                <a:spcPts val="1000"/>
              </a:spcBef>
              <a:spcAft>
                <a:spcPts val="600"/>
              </a:spcAft>
              <a:buFont typeface="Arial" panose="020B0604020202020204" pitchFamily="34" charset="0"/>
              <a:buChar char="•"/>
            </a:pPr>
            <a:r>
              <a:rPr lang="en-US" sz="1600" dirty="0"/>
              <a:t>Ionization potential refers to the energy required to remove an electron from an atom or ion in its gaseous state.</a:t>
            </a:r>
          </a:p>
          <a:p>
            <a:pPr marL="228600" indent="-228600">
              <a:lnSpc>
                <a:spcPct val="90000"/>
              </a:lnSpc>
              <a:spcBef>
                <a:spcPts val="1000"/>
              </a:spcBef>
              <a:spcAft>
                <a:spcPts val="600"/>
              </a:spcAft>
              <a:buFont typeface="Arial" panose="020B0604020202020204" pitchFamily="34" charset="0"/>
              <a:buChar char="•"/>
            </a:pPr>
            <a:endParaRPr lang="en-US" sz="1600" dirty="0"/>
          </a:p>
          <a:p>
            <a:pPr marL="228600" indent="-228600">
              <a:lnSpc>
                <a:spcPct val="90000"/>
              </a:lnSpc>
              <a:spcBef>
                <a:spcPts val="1000"/>
              </a:spcBef>
              <a:spcAft>
                <a:spcPts val="600"/>
              </a:spcAft>
              <a:buFont typeface="Arial" panose="020B0604020202020204" pitchFamily="34" charset="0"/>
              <a:buChar char="•"/>
            </a:pPr>
            <a:r>
              <a:rPr lang="en-US" sz="1600" dirty="0"/>
              <a:t>Within a period, the ionization potential generally increases from left to right.</a:t>
            </a:r>
          </a:p>
          <a:p>
            <a:pPr marL="228600" indent="-228600">
              <a:lnSpc>
                <a:spcPct val="90000"/>
              </a:lnSpc>
              <a:spcBef>
                <a:spcPts val="1000"/>
              </a:spcBef>
              <a:spcAft>
                <a:spcPts val="600"/>
              </a:spcAft>
              <a:buFont typeface="Arial" panose="020B0604020202020204" pitchFamily="34" charset="0"/>
              <a:buChar char="•"/>
            </a:pPr>
            <a:endParaRPr lang="en-US" sz="1600" dirty="0"/>
          </a:p>
          <a:p>
            <a:pPr marL="228600" indent="-228600">
              <a:lnSpc>
                <a:spcPct val="90000"/>
              </a:lnSpc>
              <a:spcBef>
                <a:spcPts val="1000"/>
              </a:spcBef>
              <a:spcAft>
                <a:spcPts val="600"/>
              </a:spcAft>
              <a:buFont typeface="Arial" panose="020B0604020202020204" pitchFamily="34" charset="0"/>
              <a:buChar char="•"/>
            </a:pPr>
            <a:r>
              <a:rPr lang="en-US" sz="1600" dirty="0"/>
              <a:t>This trend can be attributed to the increasing effective nuclear charge, which attracts the electrons more strongly and requires more energy for removal.</a:t>
            </a:r>
          </a:p>
        </p:txBody>
      </p:sp>
    </p:spTree>
    <p:extLst>
      <p:ext uri="{BB962C8B-B14F-4D97-AF65-F5344CB8AC3E}">
        <p14:creationId xmlns:p14="http://schemas.microsoft.com/office/powerpoint/2010/main" val="238395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24B0D-C510-6C13-DE9F-4EC75529E569}"/>
            </a:ext>
          </a:extLst>
        </p:cNvPr>
        <p:cNvGrpSpPr/>
        <p:nvPr/>
      </p:nvGrpSpPr>
      <p:grpSpPr>
        <a:xfrm>
          <a:off x="0" y="0"/>
          <a:ext cx="0" cy="0"/>
          <a:chOff x="0" y="0"/>
          <a:chExt cx="0" cy="0"/>
        </a:xfrm>
      </p:grpSpPr>
      <p:sp>
        <p:nvSpPr>
          <p:cNvPr id="13" name="Footer Placeholder 1">
            <a:extLst>
              <a:ext uri="{FF2B5EF4-FFF2-40B4-BE49-F238E27FC236}">
                <a16:creationId xmlns:a16="http://schemas.microsoft.com/office/drawing/2014/main" id="{C4BAC142-9D71-4717-E704-3945A26E2849}"/>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14" name="Slide Number Placeholder 2">
            <a:extLst>
              <a:ext uri="{FF2B5EF4-FFF2-40B4-BE49-F238E27FC236}">
                <a16:creationId xmlns:a16="http://schemas.microsoft.com/office/drawing/2014/main" id="{9F723870-18DB-9B7D-D9ED-E985F88BA34A}"/>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4</a:t>
            </a:fld>
            <a:endParaRPr lang="ru-RU"/>
          </a:p>
        </p:txBody>
      </p:sp>
      <p:sp>
        <p:nvSpPr>
          <p:cNvPr id="2" name="Text 0">
            <a:extLst>
              <a:ext uri="{FF2B5EF4-FFF2-40B4-BE49-F238E27FC236}">
                <a16:creationId xmlns:a16="http://schemas.microsoft.com/office/drawing/2014/main" id="{8B663229-578D-77B9-6C36-2E11989B7A40}"/>
              </a:ext>
            </a:extLst>
          </p:cNvPr>
          <p:cNvSpPr/>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gradFill>
                  <a:gsLst>
                    <a:gs pos="0">
                      <a:schemeClr val="accent1"/>
                    </a:gs>
                    <a:gs pos="100000">
                      <a:schemeClr val="accent3"/>
                    </a:gs>
                  </a:gsLst>
                  <a:lin ang="0" scaled="1"/>
                </a:gradFill>
                <a:latin typeface="+mj-lt"/>
                <a:ea typeface="+mj-ea"/>
                <a:cs typeface="+mj-cs"/>
              </a:rPr>
              <a:t>Variation of Ionization Potential Within Groups</a:t>
            </a:r>
          </a:p>
        </p:txBody>
      </p:sp>
      <p:sp>
        <p:nvSpPr>
          <p:cNvPr id="4" name="Text 1">
            <a:extLst>
              <a:ext uri="{FF2B5EF4-FFF2-40B4-BE49-F238E27FC236}">
                <a16:creationId xmlns:a16="http://schemas.microsoft.com/office/drawing/2014/main" id="{F361B155-A1DE-1F81-9810-46F026AA47EE}"/>
              </a:ext>
            </a:extLst>
          </p:cNvPr>
          <p:cNvSpPr/>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600" kern="1200">
                <a:solidFill>
                  <a:schemeClr val="accent1"/>
                </a:solidFill>
                <a:latin typeface="+mn-lt"/>
                <a:ea typeface="+mn-ea"/>
                <a:cs typeface="+mn-cs"/>
              </a:rPr>
              <a:t>Within a group, the ionization potential generally decreases from top to bottom.</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This trend can be explained by the increasing atomic size and shielding effect.</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As atoms get larger and have more electron shells, the outermost electrons experience less attraction from the nucleus, making them easier to remove.</a:t>
            </a:r>
          </a:p>
        </p:txBody>
      </p:sp>
      <p:pic>
        <p:nvPicPr>
          <p:cNvPr id="3" name="Image 0" descr="https://search-letsfade-com.herokuapp.com/proxy?url=https://cdn1.byjus.com/chemistry/wp-content/uploads/2015/12/Periodic-Trends-Ionisation-Enthalpy.jpg">
            <a:extLst>
              <a:ext uri="{FF2B5EF4-FFF2-40B4-BE49-F238E27FC236}">
                <a16:creationId xmlns:a16="http://schemas.microsoft.com/office/drawing/2014/main" id="{9DE196A8-6577-C504-7F22-61E4F5EBF500}"/>
              </a:ext>
            </a:extLst>
          </p:cNvPr>
          <p:cNvPicPr>
            <a:picLocks noChangeAspect="1"/>
          </p:cNvPicPr>
          <p:nvPr/>
        </p:nvPicPr>
        <p:blipFill>
          <a:blip r:embed="rId2"/>
          <a:stretch>
            <a:fillRect/>
          </a:stretch>
        </p:blipFill>
        <p:spPr>
          <a:xfrm>
            <a:off x="5183188" y="1221378"/>
            <a:ext cx="6653212" cy="3875495"/>
          </a:xfrm>
          <a:prstGeom prst="rect">
            <a:avLst/>
          </a:prstGeom>
          <a:noFill/>
        </p:spPr>
      </p:pic>
    </p:spTree>
    <p:extLst>
      <p:ext uri="{BB962C8B-B14F-4D97-AF65-F5344CB8AC3E}">
        <p14:creationId xmlns:p14="http://schemas.microsoft.com/office/powerpoint/2010/main" val="226903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4689A-224C-56FC-AD31-04FB8E15E252}"/>
            </a:ext>
          </a:extLst>
        </p:cNvPr>
        <p:cNvGrpSpPr/>
        <p:nvPr/>
      </p:nvGrpSpPr>
      <p:grpSpPr>
        <a:xfrm>
          <a:off x="0" y="0"/>
          <a:ext cx="0" cy="0"/>
          <a:chOff x="0" y="0"/>
          <a:chExt cx="0" cy="0"/>
        </a:xfrm>
      </p:grpSpPr>
      <p:sp>
        <p:nvSpPr>
          <p:cNvPr id="13" name="Footer Placeholder 1">
            <a:extLst>
              <a:ext uri="{FF2B5EF4-FFF2-40B4-BE49-F238E27FC236}">
                <a16:creationId xmlns:a16="http://schemas.microsoft.com/office/drawing/2014/main" id="{F2E7866D-32C4-7E9D-48B3-37D356876767}"/>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14" name="Slide Number Placeholder 2">
            <a:extLst>
              <a:ext uri="{FF2B5EF4-FFF2-40B4-BE49-F238E27FC236}">
                <a16:creationId xmlns:a16="http://schemas.microsoft.com/office/drawing/2014/main" id="{234B4402-CBCD-EC3E-2765-4B40594679F1}"/>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5</a:t>
            </a:fld>
            <a:endParaRPr lang="ru-RU"/>
          </a:p>
        </p:txBody>
      </p:sp>
      <p:sp>
        <p:nvSpPr>
          <p:cNvPr id="2" name="Text 0">
            <a:extLst>
              <a:ext uri="{FF2B5EF4-FFF2-40B4-BE49-F238E27FC236}">
                <a16:creationId xmlns:a16="http://schemas.microsoft.com/office/drawing/2014/main" id="{CB91BB79-88D8-D2F4-DB10-6CE387367305}"/>
              </a:ext>
            </a:extLst>
          </p:cNvPr>
          <p:cNvSpPr/>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gradFill>
                  <a:gsLst>
                    <a:gs pos="0">
                      <a:schemeClr val="accent1"/>
                    </a:gs>
                    <a:gs pos="100000">
                      <a:schemeClr val="accent3"/>
                    </a:gs>
                  </a:gsLst>
                  <a:lin ang="0" scaled="1"/>
                </a:gradFill>
                <a:latin typeface="+mj-lt"/>
                <a:ea typeface="+mj-ea"/>
                <a:cs typeface="+mj-cs"/>
              </a:rPr>
              <a:t>Variation of Electron Affinity Within Periods</a:t>
            </a:r>
          </a:p>
        </p:txBody>
      </p:sp>
      <p:sp>
        <p:nvSpPr>
          <p:cNvPr id="3" name="Text 1">
            <a:extLst>
              <a:ext uri="{FF2B5EF4-FFF2-40B4-BE49-F238E27FC236}">
                <a16:creationId xmlns:a16="http://schemas.microsoft.com/office/drawing/2014/main" id="{6A58200E-A6E1-8685-A01C-D71550228697}"/>
              </a:ext>
            </a:extLst>
          </p:cNvPr>
          <p:cNvSpPr/>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500" kern="1200">
                <a:solidFill>
                  <a:schemeClr val="accent1"/>
                </a:solidFill>
                <a:latin typeface="+mn-lt"/>
                <a:ea typeface="+mn-ea"/>
                <a:cs typeface="+mn-cs"/>
              </a:rPr>
              <a:t>Electron affinity refers to the energy change that occurs when an electron is added to an atom or ion in its gaseous state.</a:t>
            </a:r>
          </a:p>
          <a:p>
            <a:pPr>
              <a:lnSpc>
                <a:spcPct val="90000"/>
              </a:lnSpc>
              <a:spcBef>
                <a:spcPts val="1000"/>
              </a:spcBef>
              <a:spcAft>
                <a:spcPts val="600"/>
              </a:spcAft>
            </a:pPr>
            <a:endParaRPr lang="en-US" sz="1500" kern="1200">
              <a:solidFill>
                <a:schemeClr val="accent1"/>
              </a:solidFill>
              <a:latin typeface="+mn-lt"/>
              <a:ea typeface="+mn-ea"/>
              <a:cs typeface="+mn-cs"/>
            </a:endParaRPr>
          </a:p>
          <a:p>
            <a:pPr>
              <a:lnSpc>
                <a:spcPct val="90000"/>
              </a:lnSpc>
              <a:spcBef>
                <a:spcPts val="1000"/>
              </a:spcBef>
              <a:spcAft>
                <a:spcPts val="600"/>
              </a:spcAft>
            </a:pPr>
            <a:r>
              <a:rPr lang="en-US" sz="1500" kern="1200">
                <a:solidFill>
                  <a:schemeClr val="accent1"/>
                </a:solidFill>
                <a:latin typeface="+mn-lt"/>
                <a:ea typeface="+mn-ea"/>
                <a:cs typeface="+mn-cs"/>
              </a:rPr>
              <a:t>Within a period, the electron affinity generally increases from left to right.</a:t>
            </a:r>
          </a:p>
          <a:p>
            <a:pPr>
              <a:lnSpc>
                <a:spcPct val="90000"/>
              </a:lnSpc>
              <a:spcBef>
                <a:spcPts val="1000"/>
              </a:spcBef>
              <a:spcAft>
                <a:spcPts val="600"/>
              </a:spcAft>
            </a:pPr>
            <a:endParaRPr lang="en-US" sz="1500" kern="1200">
              <a:solidFill>
                <a:schemeClr val="accent1"/>
              </a:solidFill>
              <a:latin typeface="+mn-lt"/>
              <a:ea typeface="+mn-ea"/>
              <a:cs typeface="+mn-cs"/>
            </a:endParaRPr>
          </a:p>
          <a:p>
            <a:pPr>
              <a:lnSpc>
                <a:spcPct val="90000"/>
              </a:lnSpc>
              <a:spcBef>
                <a:spcPts val="1000"/>
              </a:spcBef>
              <a:spcAft>
                <a:spcPts val="600"/>
              </a:spcAft>
            </a:pPr>
            <a:r>
              <a:rPr lang="en-US" sz="1500" kern="1200">
                <a:solidFill>
                  <a:schemeClr val="accent1"/>
                </a:solidFill>
                <a:latin typeface="+mn-lt"/>
                <a:ea typeface="+mn-ea"/>
                <a:cs typeface="+mn-cs"/>
              </a:rPr>
              <a:t>This trend is mainly due to the increasing effective nuclear charge, which attracts the added electron more strongly and releases more energy.</a:t>
            </a:r>
          </a:p>
        </p:txBody>
      </p:sp>
      <p:pic>
        <p:nvPicPr>
          <p:cNvPr id="4" name="Image 0" descr="https://search-letsfade-com.herokuapp.com/proxy?url=https://periodictableguide.com/wp-content/uploads/2020/12/electron-affinity-trend-in-periodic-table.png">
            <a:extLst>
              <a:ext uri="{FF2B5EF4-FFF2-40B4-BE49-F238E27FC236}">
                <a16:creationId xmlns:a16="http://schemas.microsoft.com/office/drawing/2014/main" id="{C8E6B0BF-4462-E079-0E4C-68703C995CE8}"/>
              </a:ext>
            </a:extLst>
          </p:cNvPr>
          <p:cNvPicPr>
            <a:picLocks noChangeAspect="1"/>
          </p:cNvPicPr>
          <p:nvPr/>
        </p:nvPicPr>
        <p:blipFill>
          <a:blip r:embed="rId2"/>
          <a:srcRect b="19368"/>
          <a:stretch/>
        </p:blipFill>
        <p:spPr>
          <a:xfrm>
            <a:off x="5183188" y="1180923"/>
            <a:ext cx="6653212" cy="3956405"/>
          </a:xfrm>
          <a:prstGeom prst="rect">
            <a:avLst/>
          </a:prstGeom>
          <a:noFill/>
        </p:spPr>
      </p:pic>
    </p:spTree>
    <p:extLst>
      <p:ext uri="{BB962C8B-B14F-4D97-AF65-F5344CB8AC3E}">
        <p14:creationId xmlns:p14="http://schemas.microsoft.com/office/powerpoint/2010/main" val="59756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2734F-4B8F-6A5C-5456-C5EB0E67EA3D}"/>
            </a:ext>
          </a:extLst>
        </p:cNvPr>
        <p:cNvGrpSpPr/>
        <p:nvPr/>
      </p:nvGrpSpPr>
      <p:grpSpPr>
        <a:xfrm>
          <a:off x="0" y="0"/>
          <a:ext cx="0" cy="0"/>
          <a:chOff x="0" y="0"/>
          <a:chExt cx="0" cy="0"/>
        </a:xfrm>
      </p:grpSpPr>
      <p:sp>
        <p:nvSpPr>
          <p:cNvPr id="9" name="Footer Placeholder 1">
            <a:extLst>
              <a:ext uri="{FF2B5EF4-FFF2-40B4-BE49-F238E27FC236}">
                <a16:creationId xmlns:a16="http://schemas.microsoft.com/office/drawing/2014/main" id="{98BB1BC0-203D-B5CA-A05F-8CCF1BDA430D}"/>
              </a:ext>
            </a:extLst>
          </p:cNvPr>
          <p:cNvSpPr>
            <a:spLocks noGrp="1"/>
          </p:cNvSpPr>
          <p:nvPr>
            <p:ph type="ftr" sz="quarter" idx="11"/>
          </p:nvPr>
        </p:nvSpPr>
        <p:spPr>
          <a:xfrm>
            <a:off x="812290" y="5797769"/>
            <a:ext cx="4114800" cy="365125"/>
          </a:xfrm>
        </p:spPr>
        <p:txBody>
          <a:bodyPr/>
          <a:lstStyle/>
          <a:p>
            <a:pPr>
              <a:spcAft>
                <a:spcPts val="600"/>
              </a:spcAft>
            </a:pPr>
            <a:r>
              <a:rPr lang="en-US"/>
              <a:t>ADD A FOOTER</a:t>
            </a:r>
            <a:endParaRPr lang="ru-RU"/>
          </a:p>
        </p:txBody>
      </p:sp>
      <p:sp>
        <p:nvSpPr>
          <p:cNvPr id="11" name="Slide Number Placeholder 2">
            <a:extLst>
              <a:ext uri="{FF2B5EF4-FFF2-40B4-BE49-F238E27FC236}">
                <a16:creationId xmlns:a16="http://schemas.microsoft.com/office/drawing/2014/main" id="{5CFDA96A-4892-1456-5EDD-33D1B9CCEA77}"/>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6</a:t>
            </a:fld>
            <a:endParaRPr lang="ru-RU"/>
          </a:p>
        </p:txBody>
      </p:sp>
      <p:sp>
        <p:nvSpPr>
          <p:cNvPr id="2" name="Text 0">
            <a:extLst>
              <a:ext uri="{FF2B5EF4-FFF2-40B4-BE49-F238E27FC236}">
                <a16:creationId xmlns:a16="http://schemas.microsoft.com/office/drawing/2014/main" id="{1E3D250F-81D0-5F03-029C-78AB88247082}"/>
              </a:ext>
            </a:extLst>
          </p:cNvPr>
          <p:cNvSpPr/>
          <p:nvPr/>
        </p:nvSpPr>
        <p:spPr>
          <a:xfrm>
            <a:off x="838200" y="365126"/>
            <a:ext cx="9050518" cy="9454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kern="1200">
                <a:gradFill>
                  <a:gsLst>
                    <a:gs pos="0">
                      <a:schemeClr val="accent1"/>
                    </a:gs>
                    <a:gs pos="100000">
                      <a:schemeClr val="accent3"/>
                    </a:gs>
                  </a:gsLst>
                  <a:lin ang="0" scaled="1"/>
                </a:gradFill>
                <a:latin typeface="+mj-lt"/>
                <a:ea typeface="+mj-ea"/>
                <a:cs typeface="+mj-cs"/>
              </a:rPr>
              <a:t>Variation of Electron Affinity Within Groups</a:t>
            </a:r>
          </a:p>
        </p:txBody>
      </p:sp>
      <p:sp>
        <p:nvSpPr>
          <p:cNvPr id="3" name="Text 1">
            <a:extLst>
              <a:ext uri="{FF2B5EF4-FFF2-40B4-BE49-F238E27FC236}">
                <a16:creationId xmlns:a16="http://schemas.microsoft.com/office/drawing/2014/main" id="{57558810-44D3-EB53-F333-D36B3D6B42E7}"/>
              </a:ext>
            </a:extLst>
          </p:cNvPr>
          <p:cNvSpPr/>
          <p:nvPr/>
        </p:nvSpPr>
        <p:spPr>
          <a:xfrm>
            <a:off x="838200" y="1825625"/>
            <a:ext cx="5181600" cy="3885380"/>
          </a:xfrm>
          <a:prstGeom prst="rect">
            <a:avLst/>
          </a:prstGeom>
        </p:spPr>
        <p:txBody>
          <a:bodyPr vert="horz" lIns="91440" tIns="45720" rIns="91440" bIns="45720" rtlCol="0">
            <a:normAutofit/>
          </a:bodyPr>
          <a:lstStyle/>
          <a:p>
            <a:pPr marL="228600" indent="-228600">
              <a:lnSpc>
                <a:spcPct val="90000"/>
              </a:lnSpc>
              <a:spcBef>
                <a:spcPts val="1000"/>
              </a:spcBef>
              <a:spcAft>
                <a:spcPts val="600"/>
              </a:spcAft>
              <a:buFont typeface="Arial" panose="020B0604020202020204" pitchFamily="34" charset="0"/>
              <a:buChar char="•"/>
            </a:pPr>
            <a:r>
              <a:rPr lang="en-US" sz="1600"/>
              <a:t>Within a group, the electron affinity generally decreases from top to bottom.</a:t>
            </a:r>
          </a:p>
          <a:p>
            <a:pPr marL="228600" indent="-228600">
              <a:lnSpc>
                <a:spcPct val="90000"/>
              </a:lnSpc>
              <a:spcBef>
                <a:spcPts val="1000"/>
              </a:spcBef>
              <a:spcAft>
                <a:spcPts val="600"/>
              </a:spcAft>
              <a:buFont typeface="Arial" panose="020B0604020202020204" pitchFamily="34" charset="0"/>
              <a:buChar char="•"/>
            </a:pPr>
            <a:endParaRPr lang="en-US" sz="1600"/>
          </a:p>
          <a:p>
            <a:pPr marL="228600" indent="-228600">
              <a:lnSpc>
                <a:spcPct val="90000"/>
              </a:lnSpc>
              <a:spcBef>
                <a:spcPts val="1000"/>
              </a:spcBef>
              <a:spcAft>
                <a:spcPts val="600"/>
              </a:spcAft>
              <a:buFont typeface="Arial" panose="020B0604020202020204" pitchFamily="34" charset="0"/>
              <a:buChar char="•"/>
            </a:pPr>
            <a:r>
              <a:rPr lang="en-US" sz="1600"/>
              <a:t>This trend can be explained by the increasing atomic size and shielding effect.</a:t>
            </a:r>
          </a:p>
          <a:p>
            <a:pPr marL="228600" indent="-228600">
              <a:lnSpc>
                <a:spcPct val="90000"/>
              </a:lnSpc>
              <a:spcBef>
                <a:spcPts val="1000"/>
              </a:spcBef>
              <a:spcAft>
                <a:spcPts val="600"/>
              </a:spcAft>
              <a:buFont typeface="Arial" panose="020B0604020202020204" pitchFamily="34" charset="0"/>
              <a:buChar char="•"/>
            </a:pPr>
            <a:endParaRPr lang="en-US" sz="1600"/>
          </a:p>
          <a:p>
            <a:pPr marL="228600" indent="-228600">
              <a:lnSpc>
                <a:spcPct val="90000"/>
              </a:lnSpc>
              <a:spcBef>
                <a:spcPts val="1000"/>
              </a:spcBef>
              <a:spcAft>
                <a:spcPts val="600"/>
              </a:spcAft>
              <a:buFont typeface="Arial" panose="020B0604020202020204" pitchFamily="34" charset="0"/>
              <a:buChar char="•"/>
            </a:pPr>
            <a:r>
              <a:rPr lang="en-US" sz="1600"/>
              <a:t>As atoms get larger and have more electron shells, the added electron experiences less attraction from the nucleus, resulting in a lower energy change.</a:t>
            </a:r>
          </a:p>
        </p:txBody>
      </p:sp>
      <p:pic>
        <p:nvPicPr>
          <p:cNvPr id="4" name="Image 0" descr="https://search-letsfade-com.herokuapp.com/proxy?url=https://periodictableguide.com/wp-content/uploads/2020/12/electron-affinity-trend-in-periodic-table.png">
            <a:extLst>
              <a:ext uri="{FF2B5EF4-FFF2-40B4-BE49-F238E27FC236}">
                <a16:creationId xmlns:a16="http://schemas.microsoft.com/office/drawing/2014/main" id="{3786C73C-066A-5454-AA4B-123E8330DED2}"/>
              </a:ext>
            </a:extLst>
          </p:cNvPr>
          <p:cNvPicPr>
            <a:picLocks noChangeAspect="1"/>
          </p:cNvPicPr>
          <p:nvPr/>
        </p:nvPicPr>
        <p:blipFill>
          <a:blip r:embed="rId2"/>
          <a:srcRect b="20193"/>
          <a:stretch/>
        </p:blipFill>
        <p:spPr>
          <a:xfrm>
            <a:off x="6198110" y="2265364"/>
            <a:ext cx="5181600" cy="3049768"/>
          </a:xfrm>
          <a:prstGeom prst="rect">
            <a:avLst/>
          </a:prstGeom>
          <a:noFill/>
        </p:spPr>
      </p:pic>
    </p:spTree>
    <p:extLst>
      <p:ext uri="{BB962C8B-B14F-4D97-AF65-F5344CB8AC3E}">
        <p14:creationId xmlns:p14="http://schemas.microsoft.com/office/powerpoint/2010/main" val="86437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2A8A7-1A87-5EEE-FECC-C7AFD179821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5030172-F63E-D059-C7D3-E4827521A351}"/>
              </a:ext>
            </a:extLst>
          </p:cNvPr>
          <p:cNvPicPr>
            <a:picLocks noChangeAspect="1"/>
          </p:cNvPicPr>
          <p:nvPr/>
        </p:nvPicPr>
        <p:blipFill rotWithShape="1">
          <a:blip r:embed="rId2"/>
          <a:srcRect r="-2" b="1147"/>
          <a:stretch/>
        </p:blipFill>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a:noFill/>
        </p:spPr>
      </p:pic>
      <p:sp>
        <p:nvSpPr>
          <p:cNvPr id="27" name="Footer Placeholder 1">
            <a:extLst>
              <a:ext uri="{FF2B5EF4-FFF2-40B4-BE49-F238E27FC236}">
                <a16:creationId xmlns:a16="http://schemas.microsoft.com/office/drawing/2014/main" id="{BBE65667-EBCD-3A58-F9FB-269CDF4B724B}"/>
              </a:ext>
            </a:extLst>
          </p:cNvPr>
          <p:cNvSpPr>
            <a:spLocks noGrp="1"/>
          </p:cNvSpPr>
          <p:nvPr>
            <p:ph type="ftr" sz="quarter" idx="11"/>
          </p:nvPr>
        </p:nvSpPr>
        <p:spPr>
          <a:xfrm>
            <a:off x="812290" y="5797769"/>
            <a:ext cx="3908793" cy="365125"/>
          </a:xfrm>
        </p:spPr>
        <p:txBody>
          <a:bodyPr vert="horz" lIns="91440" tIns="45720" rIns="91440" bIns="45720" rtlCol="0" anchor="ctr">
            <a:normAutofit/>
          </a:bodyPr>
          <a:lstStyle/>
          <a:p>
            <a:pPr>
              <a:spcAft>
                <a:spcPts val="600"/>
              </a:spcAft>
            </a:pPr>
            <a:r>
              <a:rPr lang="en-US" dirty="0"/>
              <a:t>ADD A FOOTER</a:t>
            </a:r>
            <a:endParaRPr lang="ru-RU" dirty="0"/>
          </a:p>
        </p:txBody>
      </p:sp>
      <p:sp>
        <p:nvSpPr>
          <p:cNvPr id="29" name="Slide Number Placeholder 2">
            <a:extLst>
              <a:ext uri="{FF2B5EF4-FFF2-40B4-BE49-F238E27FC236}">
                <a16:creationId xmlns:a16="http://schemas.microsoft.com/office/drawing/2014/main" id="{3E2071AB-BC7E-F592-D49C-FE3DFD3D5DE3}"/>
              </a:ext>
            </a:extLst>
          </p:cNvPr>
          <p:cNvSpPr>
            <a:spLocks noGrp="1"/>
          </p:cNvSpPr>
          <p:nvPr>
            <p:ph type="sldNum" sz="quarter" idx="12"/>
          </p:nvPr>
        </p:nvSpPr>
        <p:spPr>
          <a:xfrm>
            <a:off x="10804358" y="5816819"/>
            <a:ext cx="549442" cy="365125"/>
          </a:xfrm>
        </p:spPr>
        <p:txBody>
          <a:bodyPr vert="horz" lIns="91440" tIns="45720" rIns="91440" bIns="45720" rtlCol="0" anchor="ctr">
            <a:normAutofit/>
          </a:bodyPr>
          <a:lstStyle/>
          <a:p>
            <a:pPr>
              <a:spcAft>
                <a:spcPts val="600"/>
              </a:spcAft>
            </a:pPr>
            <a:fld id="{D495E168-DA5E-4888-8D8A-92B118324C14}" type="slidenum">
              <a:rPr lang="ru-RU" smtClean="0"/>
              <a:pPr>
                <a:spcAft>
                  <a:spcPts val="600"/>
                </a:spcAft>
              </a:pPr>
              <a:t>7</a:t>
            </a:fld>
            <a:endParaRPr lang="ru-RU"/>
          </a:p>
        </p:txBody>
      </p:sp>
      <p:sp>
        <p:nvSpPr>
          <p:cNvPr id="9" name="TextBox 8">
            <a:extLst>
              <a:ext uri="{FF2B5EF4-FFF2-40B4-BE49-F238E27FC236}">
                <a16:creationId xmlns:a16="http://schemas.microsoft.com/office/drawing/2014/main" id="{C8E3E080-067B-6621-5089-7B2072C0AA75}"/>
              </a:ext>
            </a:extLst>
          </p:cNvPr>
          <p:cNvSpPr txBox="1"/>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i="1" kern="1200" dirty="0">
                <a:gradFill>
                  <a:gsLst>
                    <a:gs pos="0">
                      <a:schemeClr val="accent1"/>
                    </a:gs>
                    <a:gs pos="100000">
                      <a:schemeClr val="accent3"/>
                    </a:gs>
                  </a:gsLst>
                  <a:lin ang="0" scaled="1"/>
                </a:gradFill>
                <a:latin typeface="+mj-lt"/>
                <a:ea typeface="+mj-ea"/>
                <a:cs typeface="+mj-cs"/>
              </a:rPr>
              <a:t>2</a:t>
            </a:r>
            <a:r>
              <a:rPr lang="en-US" sz="3200" b="1" i="1" kern="1200" baseline="30000" dirty="0">
                <a:gradFill>
                  <a:gsLst>
                    <a:gs pos="0">
                      <a:schemeClr val="accent1"/>
                    </a:gs>
                    <a:gs pos="100000">
                      <a:schemeClr val="accent3"/>
                    </a:gs>
                  </a:gsLst>
                  <a:lin ang="0" scaled="1"/>
                </a:gradFill>
                <a:latin typeface="+mj-lt"/>
                <a:ea typeface="+mj-ea"/>
                <a:cs typeface="+mj-cs"/>
              </a:rPr>
              <a:t>nd</a:t>
            </a:r>
            <a:r>
              <a:rPr lang="en-US" sz="3200" b="1" i="1" kern="1200" dirty="0">
                <a:gradFill>
                  <a:gsLst>
                    <a:gs pos="0">
                      <a:schemeClr val="accent1"/>
                    </a:gs>
                    <a:gs pos="100000">
                      <a:schemeClr val="accent3"/>
                    </a:gs>
                  </a:gsLst>
                  <a:lin ang="0" scaled="1"/>
                </a:gradFill>
                <a:latin typeface="+mj-lt"/>
                <a:ea typeface="+mj-ea"/>
                <a:cs typeface="+mj-cs"/>
              </a:rPr>
              <a:t> Topic</a:t>
            </a:r>
          </a:p>
        </p:txBody>
      </p:sp>
      <p:sp>
        <p:nvSpPr>
          <p:cNvPr id="8" name="TextBox 7">
            <a:extLst>
              <a:ext uri="{FF2B5EF4-FFF2-40B4-BE49-F238E27FC236}">
                <a16:creationId xmlns:a16="http://schemas.microsoft.com/office/drawing/2014/main" id="{429ADEF8-9DF6-D357-5675-47DC629BEC2B}"/>
              </a:ext>
            </a:extLst>
          </p:cNvPr>
          <p:cNvSpPr txBox="1"/>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600" b="1" kern="1200">
                <a:solidFill>
                  <a:schemeClr val="accent1"/>
                </a:solidFill>
                <a:latin typeface="+mn-lt"/>
                <a:ea typeface="+mn-ea"/>
                <a:cs typeface="+mn-cs"/>
              </a:rPr>
              <a:t>Chemical Bonding : A Brief Discussion On Ionic, Covalent And Coordinate Bond.</a:t>
            </a:r>
            <a:endParaRPr lang="en-US" sz="1600" kern="1200">
              <a:solidFill>
                <a:schemeClr val="accent1"/>
              </a:solidFill>
              <a:latin typeface="+mn-lt"/>
              <a:ea typeface="+mn-ea"/>
              <a:cs typeface="+mn-cs"/>
            </a:endParaRPr>
          </a:p>
        </p:txBody>
      </p:sp>
    </p:spTree>
    <p:extLst>
      <p:ext uri="{BB962C8B-B14F-4D97-AF65-F5344CB8AC3E}">
        <p14:creationId xmlns:p14="http://schemas.microsoft.com/office/powerpoint/2010/main" val="4750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0A001-E8AB-F967-3CA3-209C98BB9B5A}"/>
            </a:ext>
          </a:extLst>
        </p:cNvPr>
        <p:cNvGrpSpPr/>
        <p:nvPr/>
      </p:nvGrpSpPr>
      <p:grpSpPr>
        <a:xfrm>
          <a:off x="0" y="0"/>
          <a:ext cx="0" cy="0"/>
          <a:chOff x="0" y="0"/>
          <a:chExt cx="0" cy="0"/>
        </a:xfrm>
      </p:grpSpPr>
      <p:sp>
        <p:nvSpPr>
          <p:cNvPr id="9" name="Footer Placeholder 1">
            <a:extLst>
              <a:ext uri="{FF2B5EF4-FFF2-40B4-BE49-F238E27FC236}">
                <a16:creationId xmlns:a16="http://schemas.microsoft.com/office/drawing/2014/main" id="{5E067A29-6AAF-CECE-A9C0-3B710A792CDF}"/>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11" name="Slide Number Placeholder 2">
            <a:extLst>
              <a:ext uri="{FF2B5EF4-FFF2-40B4-BE49-F238E27FC236}">
                <a16:creationId xmlns:a16="http://schemas.microsoft.com/office/drawing/2014/main" id="{A47B84C3-9FE0-88F7-68BD-CC4B82B8A2A4}"/>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8</a:t>
            </a:fld>
            <a:endParaRPr lang="ru-RU"/>
          </a:p>
        </p:txBody>
      </p:sp>
      <p:sp>
        <p:nvSpPr>
          <p:cNvPr id="2" name="Text 0">
            <a:extLst>
              <a:ext uri="{FF2B5EF4-FFF2-40B4-BE49-F238E27FC236}">
                <a16:creationId xmlns:a16="http://schemas.microsoft.com/office/drawing/2014/main" id="{11F9D85A-AD68-D34C-CBC1-EA5FEC7C7D29}"/>
              </a:ext>
            </a:extLst>
          </p:cNvPr>
          <p:cNvSpPr/>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gradFill>
                  <a:gsLst>
                    <a:gs pos="0">
                      <a:schemeClr val="accent1"/>
                    </a:gs>
                    <a:gs pos="100000">
                      <a:schemeClr val="accent3"/>
                    </a:gs>
                  </a:gsLst>
                  <a:lin ang="0" scaled="1"/>
                </a:gradFill>
                <a:latin typeface="+mj-lt"/>
                <a:ea typeface="+mj-ea"/>
                <a:cs typeface="+mj-cs"/>
              </a:rPr>
              <a:t>Introduction to Chemical Bonding</a:t>
            </a:r>
          </a:p>
        </p:txBody>
      </p:sp>
      <p:sp>
        <p:nvSpPr>
          <p:cNvPr id="4" name="Text 1">
            <a:extLst>
              <a:ext uri="{FF2B5EF4-FFF2-40B4-BE49-F238E27FC236}">
                <a16:creationId xmlns:a16="http://schemas.microsoft.com/office/drawing/2014/main" id="{3EA7251F-7153-CAD9-D7AF-01694C4242D2}"/>
              </a:ext>
            </a:extLst>
          </p:cNvPr>
          <p:cNvSpPr/>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600" kern="1200">
                <a:solidFill>
                  <a:schemeClr val="accent1"/>
                </a:solidFill>
                <a:latin typeface="+mn-lt"/>
                <a:ea typeface="+mn-ea"/>
                <a:cs typeface="+mn-cs"/>
              </a:rPr>
              <a:t>Chemical bonding refers to the attraction between atoms that holds them together and forms compounds.</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There are three main types of chemical bonds: ionic, covalent, and coordinate bonds.</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Understanding these bonds helps us understand the properties and behavior of different substances.</a:t>
            </a:r>
          </a:p>
        </p:txBody>
      </p:sp>
      <p:pic>
        <p:nvPicPr>
          <p:cNvPr id="3" name="Image 0" descr="https://search-letsfade-com.herokuapp.com/proxy?url=https://cdn.britannica.com/72/105672-050-82E5A58D/types-bonding-crystals.jpg">
            <a:extLst>
              <a:ext uri="{FF2B5EF4-FFF2-40B4-BE49-F238E27FC236}">
                <a16:creationId xmlns:a16="http://schemas.microsoft.com/office/drawing/2014/main" id="{BE9C9393-4B83-3F25-93CA-E347C111A6F5}"/>
              </a:ext>
            </a:extLst>
          </p:cNvPr>
          <p:cNvPicPr>
            <a:picLocks noChangeAspect="1"/>
          </p:cNvPicPr>
          <p:nvPr/>
        </p:nvPicPr>
        <p:blipFill>
          <a:blip r:embed="rId2"/>
          <a:stretch>
            <a:fillRect/>
          </a:stretch>
        </p:blipFill>
        <p:spPr>
          <a:xfrm>
            <a:off x="5183188" y="601798"/>
            <a:ext cx="6653212" cy="5114656"/>
          </a:xfrm>
          <a:prstGeom prst="rect">
            <a:avLst/>
          </a:prstGeom>
          <a:noFill/>
        </p:spPr>
      </p:pic>
    </p:spTree>
    <p:extLst>
      <p:ext uri="{BB962C8B-B14F-4D97-AF65-F5344CB8AC3E}">
        <p14:creationId xmlns:p14="http://schemas.microsoft.com/office/powerpoint/2010/main" val="368572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47EF2-FFED-8C6A-3E00-530EA32D6A96}"/>
            </a:ext>
          </a:extLst>
        </p:cNvPr>
        <p:cNvGrpSpPr/>
        <p:nvPr/>
      </p:nvGrpSpPr>
      <p:grpSpPr>
        <a:xfrm>
          <a:off x="0" y="0"/>
          <a:ext cx="0" cy="0"/>
          <a:chOff x="0" y="0"/>
          <a:chExt cx="0" cy="0"/>
        </a:xfrm>
      </p:grpSpPr>
      <p:pic>
        <p:nvPicPr>
          <p:cNvPr id="3" name="Image 0" descr="https://search-letsfade-com.herokuapp.com/proxy?url=https://d2cyt36b7wnvt9.cloudfront.net/exams/wp-content/uploads/2021/06/08182058/544.png">
            <a:extLst>
              <a:ext uri="{FF2B5EF4-FFF2-40B4-BE49-F238E27FC236}">
                <a16:creationId xmlns:a16="http://schemas.microsoft.com/office/drawing/2014/main" id="{DAB4DF3C-3BDC-665D-8F78-7B6DC757B0F9}"/>
              </a:ext>
            </a:extLst>
          </p:cNvPr>
          <p:cNvPicPr>
            <a:picLocks noChangeAspect="1"/>
          </p:cNvPicPr>
          <p:nvPr/>
        </p:nvPicPr>
        <p:blipFill>
          <a:blip r:embed="rId2"/>
          <a:srcRect r="-2" b="800"/>
          <a:stretch/>
        </p:blipFill>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a:noFill/>
        </p:spPr>
      </p:pic>
      <p:sp>
        <p:nvSpPr>
          <p:cNvPr id="13" name="Footer Placeholder 2">
            <a:extLst>
              <a:ext uri="{FF2B5EF4-FFF2-40B4-BE49-F238E27FC236}">
                <a16:creationId xmlns:a16="http://schemas.microsoft.com/office/drawing/2014/main" id="{E5B80760-1B24-1942-A255-FD7F997889DE}"/>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14" name="Slide Number Placeholder 3">
            <a:extLst>
              <a:ext uri="{FF2B5EF4-FFF2-40B4-BE49-F238E27FC236}">
                <a16:creationId xmlns:a16="http://schemas.microsoft.com/office/drawing/2014/main" id="{E7C9D8F7-D049-6FD8-3F8C-A5B4DA429D0B}"/>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9</a:t>
            </a:fld>
            <a:endParaRPr lang="ru-RU"/>
          </a:p>
        </p:txBody>
      </p:sp>
      <p:sp>
        <p:nvSpPr>
          <p:cNvPr id="2" name="Text 0">
            <a:extLst>
              <a:ext uri="{FF2B5EF4-FFF2-40B4-BE49-F238E27FC236}">
                <a16:creationId xmlns:a16="http://schemas.microsoft.com/office/drawing/2014/main" id="{CE4B20B9-BDE8-B1A0-FFE7-401C0613BBA0}"/>
              </a:ext>
            </a:extLst>
          </p:cNvPr>
          <p:cNvSpPr/>
          <p:nvPr/>
        </p:nvSpPr>
        <p:spPr>
          <a:xfrm>
            <a:off x="839788" y="457200"/>
            <a:ext cx="3932237" cy="1442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gradFill>
                  <a:gsLst>
                    <a:gs pos="0">
                      <a:schemeClr val="accent1"/>
                    </a:gs>
                    <a:gs pos="100000">
                      <a:schemeClr val="accent3"/>
                    </a:gs>
                  </a:gsLst>
                  <a:lin ang="0" scaled="1"/>
                </a:gradFill>
                <a:latin typeface="+mj-lt"/>
                <a:ea typeface="+mj-ea"/>
                <a:cs typeface="+mj-cs"/>
              </a:rPr>
              <a:t>Ionic Bonding</a:t>
            </a:r>
          </a:p>
        </p:txBody>
      </p:sp>
      <p:sp>
        <p:nvSpPr>
          <p:cNvPr id="4" name="Text 1">
            <a:extLst>
              <a:ext uri="{FF2B5EF4-FFF2-40B4-BE49-F238E27FC236}">
                <a16:creationId xmlns:a16="http://schemas.microsoft.com/office/drawing/2014/main" id="{2923D8F1-031F-BEC6-6FF7-4638C0536383}"/>
              </a:ext>
            </a:extLst>
          </p:cNvPr>
          <p:cNvSpPr/>
          <p:nvPr/>
        </p:nvSpPr>
        <p:spPr>
          <a:xfrm>
            <a:off x="839788" y="2356700"/>
            <a:ext cx="3932237" cy="3512287"/>
          </a:xfrm>
          <a:prstGeom prst="rect">
            <a:avLst/>
          </a:prstGeom>
        </p:spPr>
        <p:txBody>
          <a:bodyPr vert="horz" lIns="91440" tIns="45720" rIns="91440" bIns="45720" rtlCol="0">
            <a:normAutofit/>
          </a:bodyPr>
          <a:lstStyle/>
          <a:p>
            <a:pPr>
              <a:lnSpc>
                <a:spcPct val="90000"/>
              </a:lnSpc>
              <a:spcBef>
                <a:spcPts val="1000"/>
              </a:spcBef>
              <a:spcAft>
                <a:spcPts val="600"/>
              </a:spcAft>
            </a:pPr>
            <a:r>
              <a:rPr lang="en-US" sz="1600" kern="1200">
                <a:solidFill>
                  <a:schemeClr val="accent1"/>
                </a:solidFill>
                <a:latin typeface="+mn-lt"/>
                <a:ea typeface="+mn-ea"/>
                <a:cs typeface="+mn-cs"/>
              </a:rPr>
              <a:t>Ionic bonding occurs between a metal and a non-metal.</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In an ionic bond, electrons are transferred from the metal atom to the non-metal atom, creating positive and negative ions.</a:t>
            </a:r>
          </a:p>
          <a:p>
            <a:pPr>
              <a:lnSpc>
                <a:spcPct val="90000"/>
              </a:lnSpc>
              <a:spcBef>
                <a:spcPts val="1000"/>
              </a:spcBef>
              <a:spcAft>
                <a:spcPts val="600"/>
              </a:spcAft>
            </a:pPr>
            <a:endParaRPr lang="en-US" sz="1600" kern="1200">
              <a:solidFill>
                <a:schemeClr val="accent1"/>
              </a:solidFill>
              <a:latin typeface="+mn-lt"/>
              <a:ea typeface="+mn-ea"/>
              <a:cs typeface="+mn-cs"/>
            </a:endParaRPr>
          </a:p>
          <a:p>
            <a:pPr>
              <a:lnSpc>
                <a:spcPct val="90000"/>
              </a:lnSpc>
              <a:spcBef>
                <a:spcPts val="1000"/>
              </a:spcBef>
              <a:spcAft>
                <a:spcPts val="600"/>
              </a:spcAft>
            </a:pPr>
            <a:r>
              <a:rPr lang="en-US" sz="1600" kern="1200">
                <a:solidFill>
                  <a:schemeClr val="accent1"/>
                </a:solidFill>
                <a:latin typeface="+mn-lt"/>
                <a:ea typeface="+mn-ea"/>
                <a:cs typeface="+mn-cs"/>
              </a:rPr>
              <a:t>The resulting electrostatic attraction between the oppositely charged ions forms a strong bond.</a:t>
            </a:r>
          </a:p>
        </p:txBody>
      </p:sp>
    </p:spTree>
    <p:extLst>
      <p:ext uri="{BB962C8B-B14F-4D97-AF65-F5344CB8AC3E}">
        <p14:creationId xmlns:p14="http://schemas.microsoft.com/office/powerpoint/2010/main" val="2788517585"/>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8e54bf6-1d83-4a75-93f6-138c3b27aaf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9A3EFD79D3EA4DAA377C2D326F0185" ma:contentTypeVersion="6" ma:contentTypeDescription="Create a new document." ma:contentTypeScope="" ma:versionID="f5a5cea05a060f0b27a52be1c04d9996">
  <xsd:schema xmlns:xsd="http://www.w3.org/2001/XMLSchema" xmlns:xs="http://www.w3.org/2001/XMLSchema" xmlns:p="http://schemas.microsoft.com/office/2006/metadata/properties" xmlns:ns3="98e54bf6-1d83-4a75-93f6-138c3b27aaf9" targetNamespace="http://schemas.microsoft.com/office/2006/metadata/properties" ma:root="true" ma:fieldsID="323b42852c17889080e8f2ae64be140b" ns3:_="">
    <xsd:import namespace="98e54bf6-1d83-4a75-93f6-138c3b27aaf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e54bf6-1d83-4a75-93f6-138c3b27aa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98e54bf6-1d83-4a75-93f6-138c3b27aaf9"/>
  </ds:schemaRefs>
</ds:datastoreItem>
</file>

<file path=customXml/itemProps3.xml><?xml version="1.0" encoding="utf-8"?>
<ds:datastoreItem xmlns:ds="http://schemas.openxmlformats.org/officeDocument/2006/customXml" ds:itemID="{B53C3FAC-131B-4121-BC70-8A529AF4A6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e54bf6-1d83-4a75-93f6-138c3b27aa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46</TotalTime>
  <Words>1029</Words>
  <Application>Microsoft Office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Office Theme</vt:lpstr>
      <vt:lpstr>Different Chemistry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S.M.Maksudur Rahman Shanto</dc:creator>
  <cp:lastModifiedBy>S.M.Maksudur Rahman Shanto</cp:lastModifiedBy>
  <cp:revision>3</cp:revision>
  <dcterms:created xsi:type="dcterms:W3CDTF">2025-01-23T12:45:32Z</dcterms:created>
  <dcterms:modified xsi:type="dcterms:W3CDTF">2025-01-23T15:19:53Z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0x010100149A3EFD79D3EA4DAA377C2D326F0185</vt:lpwstr>
  </property>
</Properties>
</file>