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8" r:id="rId3"/>
    <p:sldId id="257" r:id="rId4"/>
    <p:sldId id="259" r:id="rId5"/>
    <p:sldId id="270" r:id="rId6"/>
    <p:sldId id="267" r:id="rId7"/>
    <p:sldId id="260" r:id="rId8"/>
    <p:sldId id="263" r:id="rId9"/>
    <p:sldId id="261" r:id="rId10"/>
    <p:sldId id="262" r:id="rId11"/>
    <p:sldId id="264" r:id="rId12"/>
    <p:sldId id="265" r:id="rId13"/>
    <p:sldId id="273" r:id="rId14"/>
    <p:sldId id="266" r:id="rId15"/>
    <p:sldId id="268" r:id="rId16"/>
    <p:sldId id="269" r:id="rId17"/>
    <p:sldId id="271" r:id="rId18"/>
    <p:sldId id="272"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E8682-9E6D-4551-899D-F912BA66EC7A}" v="107" dt="2020-11-11T13:53:10.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8" autoAdjust="0"/>
    <p:restoredTop sz="94660"/>
  </p:normalViewPr>
  <p:slideViewPr>
    <p:cSldViewPr snapToGrid="0">
      <p:cViewPr varScale="1">
        <p:scale>
          <a:sx n="90" d="100"/>
          <a:sy n="90"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ym Popovkin" userId="d76bbd41abf9d4f6" providerId="LiveId" clId="{320E8682-9E6D-4551-899D-F912BA66EC7A}"/>
    <pc:docChg chg="undo redo custSel mod addSld modSld sldOrd">
      <pc:chgData name="Maksym Popovkin" userId="d76bbd41abf9d4f6" providerId="LiveId" clId="{320E8682-9E6D-4551-899D-F912BA66EC7A}" dt="2020-11-11T13:53:46.219" v="3570" actId="20577"/>
      <pc:docMkLst>
        <pc:docMk/>
      </pc:docMkLst>
      <pc:sldChg chg="modSp mod">
        <pc:chgData name="Maksym Popovkin" userId="d76bbd41abf9d4f6" providerId="LiveId" clId="{320E8682-9E6D-4551-899D-F912BA66EC7A}" dt="2020-11-08T16:16:54.254" v="1448" actId="20577"/>
        <pc:sldMkLst>
          <pc:docMk/>
          <pc:sldMk cId="1144141433" sldId="256"/>
        </pc:sldMkLst>
        <pc:spChg chg="mod">
          <ac:chgData name="Maksym Popovkin" userId="d76bbd41abf9d4f6" providerId="LiveId" clId="{320E8682-9E6D-4551-899D-F912BA66EC7A}" dt="2020-11-08T16:16:54.254" v="1448" actId="20577"/>
          <ac:spMkLst>
            <pc:docMk/>
            <pc:sldMk cId="1144141433" sldId="256"/>
            <ac:spMk id="3" creationId="{9D9FDC2C-3350-433A-B025-8EA366716335}"/>
          </ac:spMkLst>
        </pc:spChg>
      </pc:sldChg>
      <pc:sldChg chg="addSp delSp modSp mod">
        <pc:chgData name="Maksym Popovkin" userId="d76bbd41abf9d4f6" providerId="LiveId" clId="{320E8682-9E6D-4551-899D-F912BA66EC7A}" dt="2020-11-09T16:49:09.593" v="2802" actId="27636"/>
        <pc:sldMkLst>
          <pc:docMk/>
          <pc:sldMk cId="2322866413" sldId="257"/>
        </pc:sldMkLst>
        <pc:spChg chg="mod">
          <ac:chgData name="Maksym Popovkin" userId="d76bbd41abf9d4f6" providerId="LiveId" clId="{320E8682-9E6D-4551-899D-F912BA66EC7A}" dt="2020-11-09T16:49:09.593" v="2802" actId="27636"/>
          <ac:spMkLst>
            <pc:docMk/>
            <pc:sldMk cId="2322866413" sldId="257"/>
            <ac:spMk id="3" creationId="{954B75F3-AEEA-44CA-87E0-D654B2C67A90}"/>
          </ac:spMkLst>
        </pc:spChg>
        <pc:spChg chg="mod">
          <ac:chgData name="Maksym Popovkin" userId="d76bbd41abf9d4f6" providerId="LiveId" clId="{320E8682-9E6D-4551-899D-F912BA66EC7A}" dt="2020-11-09T16:43:23.617" v="2737" actId="1035"/>
          <ac:spMkLst>
            <pc:docMk/>
            <pc:sldMk cId="2322866413" sldId="257"/>
            <ac:spMk id="5" creationId="{6F7D04C4-A64B-4C2F-8175-49DF6698BF24}"/>
          </ac:spMkLst>
        </pc:spChg>
        <pc:picChg chg="add del mod ord">
          <ac:chgData name="Maksym Popovkin" userId="d76bbd41abf9d4f6" providerId="LiveId" clId="{320E8682-9E6D-4551-899D-F912BA66EC7A}" dt="2020-11-09T16:42:30.288" v="2717" actId="478"/>
          <ac:picMkLst>
            <pc:docMk/>
            <pc:sldMk cId="2322866413" sldId="257"/>
            <ac:picMk id="4" creationId="{821F60EC-A1C5-4B6C-A637-45704541338A}"/>
          </ac:picMkLst>
        </pc:picChg>
        <pc:picChg chg="add mod ord">
          <ac:chgData name="Maksym Popovkin" userId="d76bbd41abf9d4f6" providerId="LiveId" clId="{320E8682-9E6D-4551-899D-F912BA66EC7A}" dt="2020-11-09T16:43:33.947" v="2739" actId="29295"/>
          <ac:picMkLst>
            <pc:docMk/>
            <pc:sldMk cId="2322866413" sldId="257"/>
            <ac:picMk id="7" creationId="{2E0147BB-0B4C-4013-A1E0-284798959EE8}"/>
          </ac:picMkLst>
        </pc:picChg>
      </pc:sldChg>
      <pc:sldChg chg="addSp delSp modSp mod">
        <pc:chgData name="Maksym Popovkin" userId="d76bbd41abf9d4f6" providerId="LiveId" clId="{320E8682-9E6D-4551-899D-F912BA66EC7A}" dt="2020-11-09T18:16:59.522" v="2990" actId="20577"/>
        <pc:sldMkLst>
          <pc:docMk/>
          <pc:sldMk cId="627999746" sldId="258"/>
        </pc:sldMkLst>
        <pc:spChg chg="mod">
          <ac:chgData name="Maksym Popovkin" userId="d76bbd41abf9d4f6" providerId="LiveId" clId="{320E8682-9E6D-4551-899D-F912BA66EC7A}" dt="2020-11-09T18:16:47.321" v="2984" actId="1035"/>
          <ac:spMkLst>
            <pc:docMk/>
            <pc:sldMk cId="627999746" sldId="258"/>
            <ac:spMk id="2" creationId="{4DF0A5F5-420D-4C77-A800-68D7BD6E819E}"/>
          </ac:spMkLst>
        </pc:spChg>
        <pc:spChg chg="del">
          <ac:chgData name="Maksym Popovkin" userId="d76bbd41abf9d4f6" providerId="LiveId" clId="{320E8682-9E6D-4551-899D-F912BA66EC7A}" dt="2020-11-09T16:44:48.769" v="2740" actId="931"/>
          <ac:spMkLst>
            <pc:docMk/>
            <pc:sldMk cId="627999746" sldId="258"/>
            <ac:spMk id="3" creationId="{37D60668-2BD3-447A-A3D3-6382AAA89B11}"/>
          </ac:spMkLst>
        </pc:spChg>
        <pc:spChg chg="add mod ord">
          <ac:chgData name="Maksym Popovkin" userId="d76bbd41abf9d4f6" providerId="LiveId" clId="{320E8682-9E6D-4551-899D-F912BA66EC7A}" dt="2020-11-09T16:45:35.561" v="2751" actId="167"/>
          <ac:spMkLst>
            <pc:docMk/>
            <pc:sldMk cId="627999746" sldId="258"/>
            <ac:spMk id="6" creationId="{29A0C3D2-2699-4968-8A62-15A989530ED0}"/>
          </ac:spMkLst>
        </pc:spChg>
        <pc:spChg chg="add del mod">
          <ac:chgData name="Maksym Popovkin" userId="d76bbd41abf9d4f6" providerId="LiveId" clId="{320E8682-9E6D-4551-899D-F912BA66EC7A}" dt="2020-11-09T16:46:12.769" v="2785"/>
          <ac:spMkLst>
            <pc:docMk/>
            <pc:sldMk cId="627999746" sldId="258"/>
            <ac:spMk id="7" creationId="{72880237-C405-4B3D-8A74-E11499E3AD3C}"/>
          </ac:spMkLst>
        </pc:spChg>
        <pc:spChg chg="add mod">
          <ac:chgData name="Maksym Popovkin" userId="d76bbd41abf9d4f6" providerId="LiveId" clId="{320E8682-9E6D-4551-899D-F912BA66EC7A}" dt="2020-11-09T18:16:59.522" v="2990" actId="20577"/>
          <ac:spMkLst>
            <pc:docMk/>
            <pc:sldMk cId="627999746" sldId="258"/>
            <ac:spMk id="8" creationId="{88624B3F-0A22-4A5E-8D4B-901D9B62AB9F}"/>
          </ac:spMkLst>
        </pc:spChg>
        <pc:picChg chg="add mod ord">
          <ac:chgData name="Maksym Popovkin" userId="d76bbd41abf9d4f6" providerId="LiveId" clId="{320E8682-9E6D-4551-899D-F912BA66EC7A}" dt="2020-11-09T18:15:57.764" v="2953" actId="1036"/>
          <ac:picMkLst>
            <pc:docMk/>
            <pc:sldMk cId="627999746" sldId="258"/>
            <ac:picMk id="5" creationId="{83E44BC4-9F8D-481B-8ACA-1CA094A3867D}"/>
          </ac:picMkLst>
        </pc:picChg>
      </pc:sldChg>
      <pc:sldChg chg="addSp delSp modSp mod">
        <pc:chgData name="Maksym Popovkin" userId="d76bbd41abf9d4f6" providerId="LiveId" clId="{320E8682-9E6D-4551-899D-F912BA66EC7A}" dt="2020-11-09T16:36:11.658" v="2659" actId="1076"/>
        <pc:sldMkLst>
          <pc:docMk/>
          <pc:sldMk cId="3355003495" sldId="259"/>
        </pc:sldMkLst>
        <pc:spChg chg="mod">
          <ac:chgData name="Maksym Popovkin" userId="d76bbd41abf9d4f6" providerId="LiveId" clId="{320E8682-9E6D-4551-899D-F912BA66EC7A}" dt="2020-11-09T16:29:12.960" v="2642" actId="122"/>
          <ac:spMkLst>
            <pc:docMk/>
            <pc:sldMk cId="3355003495" sldId="259"/>
            <ac:spMk id="2" creationId="{367CC40E-5320-4436-8A6D-EF507AC143F2}"/>
          </ac:spMkLst>
        </pc:spChg>
        <pc:spChg chg="mod">
          <ac:chgData name="Maksym Popovkin" userId="d76bbd41abf9d4f6" providerId="LiveId" clId="{320E8682-9E6D-4551-899D-F912BA66EC7A}" dt="2020-11-09T16:30:16.115" v="2656" actId="403"/>
          <ac:spMkLst>
            <pc:docMk/>
            <pc:sldMk cId="3355003495" sldId="259"/>
            <ac:spMk id="3" creationId="{72DDF486-ACB1-471D-BB07-B75CB06DE455}"/>
          </ac:spMkLst>
        </pc:spChg>
        <pc:spChg chg="add mod ord">
          <ac:chgData name="Maksym Popovkin" userId="d76bbd41abf9d4f6" providerId="LiveId" clId="{320E8682-9E6D-4551-899D-F912BA66EC7A}" dt="2020-11-09T16:27:58.765" v="2599" actId="167"/>
          <ac:spMkLst>
            <pc:docMk/>
            <pc:sldMk cId="3355003495" sldId="259"/>
            <ac:spMk id="10" creationId="{F12505E8-DE64-4F29-83B4-75F68AC358B4}"/>
          </ac:spMkLst>
        </pc:spChg>
        <pc:picChg chg="add del mod">
          <ac:chgData name="Maksym Popovkin" userId="d76bbd41abf9d4f6" providerId="LiveId" clId="{320E8682-9E6D-4551-899D-F912BA66EC7A}" dt="2020-11-09T16:25:11.047" v="2548" actId="478"/>
          <ac:picMkLst>
            <pc:docMk/>
            <pc:sldMk cId="3355003495" sldId="259"/>
            <ac:picMk id="5" creationId="{DAFCF492-EA14-4477-946F-6E9F50A30DCF}"/>
          </ac:picMkLst>
        </pc:picChg>
        <pc:picChg chg="add del mod">
          <ac:chgData name="Maksym Popovkin" userId="d76bbd41abf9d4f6" providerId="LiveId" clId="{320E8682-9E6D-4551-899D-F912BA66EC7A}" dt="2020-11-09T16:26:08.023" v="2554" actId="478"/>
          <ac:picMkLst>
            <pc:docMk/>
            <pc:sldMk cId="3355003495" sldId="259"/>
            <ac:picMk id="7" creationId="{B2F059EE-8BB7-4891-ACF5-2A259D799927}"/>
          </ac:picMkLst>
        </pc:picChg>
        <pc:picChg chg="add mod ord">
          <ac:chgData name="Maksym Popovkin" userId="d76bbd41abf9d4f6" providerId="LiveId" clId="{320E8682-9E6D-4551-899D-F912BA66EC7A}" dt="2020-11-09T16:36:11.658" v="2659" actId="1076"/>
          <ac:picMkLst>
            <pc:docMk/>
            <pc:sldMk cId="3355003495" sldId="259"/>
            <ac:picMk id="9" creationId="{59165A59-A116-4355-8506-6A9E47CF8409}"/>
          </ac:picMkLst>
        </pc:picChg>
      </pc:sldChg>
      <pc:sldChg chg="addSp delSp modSp mod">
        <pc:chgData name="Maksym Popovkin" userId="d76bbd41abf9d4f6" providerId="LiveId" clId="{320E8682-9E6D-4551-899D-F912BA66EC7A}" dt="2020-11-10T09:52:19.493" v="3102" actId="14100"/>
        <pc:sldMkLst>
          <pc:docMk/>
          <pc:sldMk cId="1731513725" sldId="260"/>
        </pc:sldMkLst>
        <pc:spChg chg="del mod">
          <ac:chgData name="Maksym Popovkin" userId="d76bbd41abf9d4f6" providerId="LiveId" clId="{320E8682-9E6D-4551-899D-F912BA66EC7A}" dt="2020-11-08T13:42:06.372" v="1133" actId="478"/>
          <ac:spMkLst>
            <pc:docMk/>
            <pc:sldMk cId="1731513725" sldId="260"/>
            <ac:spMk id="2" creationId="{9163E89D-9367-465B-9B24-14A23DA81F99}"/>
          </ac:spMkLst>
        </pc:spChg>
        <pc:spChg chg="add ord">
          <ac:chgData name="Maksym Popovkin" userId="d76bbd41abf9d4f6" providerId="LiveId" clId="{320E8682-9E6D-4551-899D-F912BA66EC7A}" dt="2020-11-08T17:10:31.164" v="2278" actId="167"/>
          <ac:spMkLst>
            <pc:docMk/>
            <pc:sldMk cId="1731513725" sldId="260"/>
            <ac:spMk id="2" creationId="{F035CFBC-1578-4B19-9181-66A21F5E9392}"/>
          </ac:spMkLst>
        </pc:spChg>
        <pc:spChg chg="mod">
          <ac:chgData name="Maksym Popovkin" userId="d76bbd41abf9d4f6" providerId="LiveId" clId="{320E8682-9E6D-4551-899D-F912BA66EC7A}" dt="2020-11-09T14:08:03.162" v="2323" actId="1035"/>
          <ac:spMkLst>
            <pc:docMk/>
            <pc:sldMk cId="1731513725" sldId="260"/>
            <ac:spMk id="6" creationId="{39935174-C160-431D-A432-72A4774FC805}"/>
          </ac:spMkLst>
        </pc:spChg>
        <pc:spChg chg="mod">
          <ac:chgData name="Maksym Popovkin" userId="d76bbd41abf9d4f6" providerId="LiveId" clId="{320E8682-9E6D-4551-899D-F912BA66EC7A}" dt="2020-11-10T09:51:23.808" v="3070" actId="14100"/>
          <ac:spMkLst>
            <pc:docMk/>
            <pc:sldMk cId="1731513725" sldId="260"/>
            <ac:spMk id="9" creationId="{A7F126C9-BD2B-421A-A67D-E0A6546D5A35}"/>
          </ac:spMkLst>
        </pc:spChg>
        <pc:spChg chg="add del mod">
          <ac:chgData name="Maksym Popovkin" userId="d76bbd41abf9d4f6" providerId="LiveId" clId="{320E8682-9E6D-4551-899D-F912BA66EC7A}" dt="2020-11-09T14:07:51.278" v="2297" actId="478"/>
          <ac:spMkLst>
            <pc:docMk/>
            <pc:sldMk cId="1731513725" sldId="260"/>
            <ac:spMk id="10" creationId="{5E5D761E-1661-4670-8AD8-D0BBEA4EEFC9}"/>
          </ac:spMkLst>
        </pc:spChg>
        <pc:spChg chg="mod">
          <ac:chgData name="Maksym Popovkin" userId="d76bbd41abf9d4f6" providerId="LiveId" clId="{320E8682-9E6D-4551-899D-F912BA66EC7A}" dt="2020-11-10T09:52:19.493" v="3102" actId="14100"/>
          <ac:spMkLst>
            <pc:docMk/>
            <pc:sldMk cId="1731513725" sldId="260"/>
            <ac:spMk id="11" creationId="{6E1F52AC-E7C8-41A2-A800-6C50CADB6838}"/>
          </ac:spMkLst>
        </pc:spChg>
        <pc:spChg chg="add mod">
          <ac:chgData name="Maksym Popovkin" userId="d76bbd41abf9d4f6" providerId="LiveId" clId="{320E8682-9E6D-4551-899D-F912BA66EC7A}" dt="2020-11-10T09:51:39.377" v="3101" actId="1036"/>
          <ac:spMkLst>
            <pc:docMk/>
            <pc:sldMk cId="1731513725" sldId="260"/>
            <ac:spMk id="14" creationId="{B9EBAA0D-1AA9-4611-9426-02B557B95537}"/>
          </ac:spMkLst>
        </pc:spChg>
        <pc:spChg chg="add del mod">
          <ac:chgData name="Maksym Popovkin" userId="d76bbd41abf9d4f6" providerId="LiveId" clId="{320E8682-9E6D-4551-899D-F912BA66EC7A}" dt="2020-11-08T13:42:13.807" v="1134" actId="478"/>
          <ac:spMkLst>
            <pc:docMk/>
            <pc:sldMk cId="1731513725" sldId="260"/>
            <ac:spMk id="16" creationId="{77FC90AE-AB12-4137-AA00-42A9856552E0}"/>
          </ac:spMkLst>
        </pc:spChg>
        <pc:picChg chg="add del mod">
          <ac:chgData name="Maksym Popovkin" userId="d76bbd41abf9d4f6" providerId="LiveId" clId="{320E8682-9E6D-4551-899D-F912BA66EC7A}" dt="2020-11-10T09:50:28.590" v="3029" actId="478"/>
          <ac:picMkLst>
            <pc:docMk/>
            <pc:sldMk cId="1731513725" sldId="260"/>
            <ac:picMk id="4" creationId="{3668FF98-E287-4999-BD37-A2A585A036CB}"/>
          </ac:picMkLst>
        </pc:picChg>
        <pc:picChg chg="del mod">
          <ac:chgData name="Maksym Popovkin" userId="d76bbd41abf9d4f6" providerId="LiveId" clId="{320E8682-9E6D-4551-899D-F912BA66EC7A}" dt="2020-11-09T14:07:48.167" v="2296" actId="478"/>
          <ac:picMkLst>
            <pc:docMk/>
            <pc:sldMk cId="1731513725" sldId="260"/>
            <ac:picMk id="5" creationId="{3ED1D756-4C36-4205-8ABA-939D2F3337CD}"/>
          </ac:picMkLst>
        </pc:picChg>
        <pc:picChg chg="add mod">
          <ac:chgData name="Maksym Popovkin" userId="d76bbd41abf9d4f6" providerId="LiveId" clId="{320E8682-9E6D-4551-899D-F912BA66EC7A}" dt="2020-11-10T09:50:49.158" v="3034" actId="14100"/>
          <ac:picMkLst>
            <pc:docMk/>
            <pc:sldMk cId="1731513725" sldId="260"/>
            <ac:picMk id="5" creationId="{B2D2EA9C-EA5B-429D-A481-2913779ED79D}"/>
          </ac:picMkLst>
        </pc:picChg>
        <pc:picChg chg="del mod">
          <ac:chgData name="Maksym Popovkin" userId="d76bbd41abf9d4f6" providerId="LiveId" clId="{320E8682-9E6D-4551-899D-F912BA66EC7A}" dt="2020-11-10T09:50:53.858" v="3035" actId="478"/>
          <ac:picMkLst>
            <pc:docMk/>
            <pc:sldMk cId="1731513725" sldId="260"/>
            <ac:picMk id="8" creationId="{29C1045E-44B9-4483-BE9C-006A23CBD1F0}"/>
          </ac:picMkLst>
        </pc:picChg>
        <pc:picChg chg="add mod">
          <ac:chgData name="Maksym Popovkin" userId="d76bbd41abf9d4f6" providerId="LiveId" clId="{320E8682-9E6D-4551-899D-F912BA66EC7A}" dt="2020-11-10T09:51:15.865" v="3063" actId="1038"/>
          <ac:picMkLst>
            <pc:docMk/>
            <pc:sldMk cId="1731513725" sldId="260"/>
            <ac:picMk id="10" creationId="{09CE6BEE-ADDE-45BB-83F6-1C3DF932FB7D}"/>
          </ac:picMkLst>
        </pc:picChg>
        <pc:picChg chg="add mod modCrop">
          <ac:chgData name="Maksym Popovkin" userId="d76bbd41abf9d4f6" providerId="LiveId" clId="{320E8682-9E6D-4551-899D-F912BA66EC7A}" dt="2020-11-10T09:51:35.473" v="3086" actId="1036"/>
          <ac:picMkLst>
            <pc:docMk/>
            <pc:sldMk cId="1731513725" sldId="260"/>
            <ac:picMk id="13" creationId="{7EC67C7C-4DD5-472A-A4B6-1348DA7A9046}"/>
          </ac:picMkLst>
        </pc:picChg>
      </pc:sldChg>
      <pc:sldChg chg="addSp delSp modSp mod">
        <pc:chgData name="Maksym Popovkin" userId="d76bbd41abf9d4f6" providerId="LiveId" clId="{320E8682-9E6D-4551-899D-F912BA66EC7A}" dt="2020-11-08T17:10:37.374" v="2280" actId="167"/>
        <pc:sldMkLst>
          <pc:docMk/>
          <pc:sldMk cId="3445702513" sldId="261"/>
        </pc:sldMkLst>
        <pc:spChg chg="mod">
          <ac:chgData name="Maksym Popovkin" userId="d76bbd41abf9d4f6" providerId="LiveId" clId="{320E8682-9E6D-4551-899D-F912BA66EC7A}" dt="2020-11-08T12:20:17.116" v="431" actId="1036"/>
          <ac:spMkLst>
            <pc:docMk/>
            <pc:sldMk cId="3445702513" sldId="261"/>
            <ac:spMk id="2" creationId="{99F56D30-04DD-40B4-BDF6-3FCCFD3320EA}"/>
          </ac:spMkLst>
        </pc:spChg>
        <pc:spChg chg="add ord">
          <ac:chgData name="Maksym Popovkin" userId="d76bbd41abf9d4f6" providerId="LiveId" clId="{320E8682-9E6D-4551-899D-F912BA66EC7A}" dt="2020-11-08T17:10:37.374" v="2280" actId="167"/>
          <ac:spMkLst>
            <pc:docMk/>
            <pc:sldMk cId="3445702513" sldId="261"/>
            <ac:spMk id="3" creationId="{8ECB64F3-8869-4510-BB32-4AF89D5875FE}"/>
          </ac:spMkLst>
        </pc:spChg>
        <pc:spChg chg="add mod">
          <ac:chgData name="Maksym Popovkin" userId="d76bbd41abf9d4f6" providerId="LiveId" clId="{320E8682-9E6D-4551-899D-F912BA66EC7A}" dt="2020-11-08T12:18:57.453" v="384" actId="20577"/>
          <ac:spMkLst>
            <pc:docMk/>
            <pc:sldMk cId="3445702513" sldId="261"/>
            <ac:spMk id="14" creationId="{685AD14A-21D4-4384-B8CB-FEB3D7C50822}"/>
          </ac:spMkLst>
        </pc:spChg>
        <pc:spChg chg="add mod">
          <ac:chgData name="Maksym Popovkin" userId="d76bbd41abf9d4f6" providerId="LiveId" clId="{320E8682-9E6D-4551-899D-F912BA66EC7A}" dt="2020-11-08T12:19:48.045" v="409" actId="20577"/>
          <ac:spMkLst>
            <pc:docMk/>
            <pc:sldMk cId="3445702513" sldId="261"/>
            <ac:spMk id="15" creationId="{67C6DBA3-23C4-42FC-ACE2-3C635AB7A834}"/>
          </ac:spMkLst>
        </pc:spChg>
        <pc:picChg chg="add mod">
          <ac:chgData name="Maksym Popovkin" userId="d76bbd41abf9d4f6" providerId="LiveId" clId="{320E8682-9E6D-4551-899D-F912BA66EC7A}" dt="2020-11-08T12:17:13.460" v="338" actId="1035"/>
          <ac:picMkLst>
            <pc:docMk/>
            <pc:sldMk cId="3445702513" sldId="261"/>
            <ac:picMk id="5" creationId="{D5F1355F-56A4-4C53-8918-289503BF76BB}"/>
          </ac:picMkLst>
        </pc:picChg>
        <pc:picChg chg="add del mod">
          <ac:chgData name="Maksym Popovkin" userId="d76bbd41abf9d4f6" providerId="LiveId" clId="{320E8682-9E6D-4551-899D-F912BA66EC7A}" dt="2020-11-08T12:09:41.481" v="296" actId="478"/>
          <ac:picMkLst>
            <pc:docMk/>
            <pc:sldMk cId="3445702513" sldId="261"/>
            <ac:picMk id="7" creationId="{B12112F8-847E-41FC-AD24-A59010364991}"/>
          </ac:picMkLst>
        </pc:picChg>
        <pc:picChg chg="add del mod">
          <ac:chgData name="Maksym Popovkin" userId="d76bbd41abf9d4f6" providerId="LiveId" clId="{320E8682-9E6D-4551-899D-F912BA66EC7A}" dt="2020-11-08T12:09:38.801" v="295" actId="478"/>
          <ac:picMkLst>
            <pc:docMk/>
            <pc:sldMk cId="3445702513" sldId="261"/>
            <ac:picMk id="9" creationId="{E5050423-68ED-4201-B362-0AFA8072FA11}"/>
          </ac:picMkLst>
        </pc:picChg>
        <pc:picChg chg="add mod modCrop">
          <ac:chgData name="Maksym Popovkin" userId="d76bbd41abf9d4f6" providerId="LiveId" clId="{320E8682-9E6D-4551-899D-F912BA66EC7A}" dt="2020-11-08T12:17:40.791" v="357" actId="1037"/>
          <ac:picMkLst>
            <pc:docMk/>
            <pc:sldMk cId="3445702513" sldId="261"/>
            <ac:picMk id="11" creationId="{45643934-256E-4FB2-9CC3-BEA82F56D2A8}"/>
          </ac:picMkLst>
        </pc:picChg>
        <pc:picChg chg="add mod modCrop">
          <ac:chgData name="Maksym Popovkin" userId="d76bbd41abf9d4f6" providerId="LiveId" clId="{320E8682-9E6D-4551-899D-F912BA66EC7A}" dt="2020-11-08T12:17:36.500" v="346" actId="1076"/>
          <ac:picMkLst>
            <pc:docMk/>
            <pc:sldMk cId="3445702513" sldId="261"/>
            <ac:picMk id="13" creationId="{710EDB86-6071-41EA-BF4A-BAA9FE2E4A18}"/>
          </ac:picMkLst>
        </pc:picChg>
      </pc:sldChg>
      <pc:sldChg chg="addSp delSp modSp new mod">
        <pc:chgData name="Maksym Popovkin" userId="d76bbd41abf9d4f6" providerId="LiveId" clId="{320E8682-9E6D-4551-899D-F912BA66EC7A}" dt="2020-11-11T10:12:21.278" v="3258" actId="1035"/>
        <pc:sldMkLst>
          <pc:docMk/>
          <pc:sldMk cId="732748034" sldId="262"/>
        </pc:sldMkLst>
        <pc:spChg chg="mod">
          <ac:chgData name="Maksym Popovkin" userId="d76bbd41abf9d4f6" providerId="LiveId" clId="{320E8682-9E6D-4551-899D-F912BA66EC7A}" dt="2020-11-08T12:56:02.452" v="503" actId="20577"/>
          <ac:spMkLst>
            <pc:docMk/>
            <pc:sldMk cId="732748034" sldId="262"/>
            <ac:spMk id="2" creationId="{B42ABD6D-46A6-43C6-BECA-3E64E5F853DC}"/>
          </ac:spMkLst>
        </pc:spChg>
        <pc:spChg chg="add ord">
          <ac:chgData name="Maksym Popovkin" userId="d76bbd41abf9d4f6" providerId="LiveId" clId="{320E8682-9E6D-4551-899D-F912BA66EC7A}" dt="2020-11-08T17:10:42.295" v="2282" actId="167"/>
          <ac:spMkLst>
            <pc:docMk/>
            <pc:sldMk cId="732748034" sldId="262"/>
            <ac:spMk id="3" creationId="{853450F6-54E5-4F77-AB24-009299DD185A}"/>
          </ac:spMkLst>
        </pc:spChg>
        <pc:spChg chg="del">
          <ac:chgData name="Maksym Popovkin" userId="d76bbd41abf9d4f6" providerId="LiveId" clId="{320E8682-9E6D-4551-899D-F912BA66EC7A}" dt="2020-11-08T12:20:26.532" v="432" actId="478"/>
          <ac:spMkLst>
            <pc:docMk/>
            <pc:sldMk cId="732748034" sldId="262"/>
            <ac:spMk id="3" creationId="{B1FA7443-ECF8-4BB8-A650-5937B45DAF5C}"/>
          </ac:spMkLst>
        </pc:spChg>
        <pc:picChg chg="add del mod">
          <ac:chgData name="Maksym Popovkin" userId="d76bbd41abf9d4f6" providerId="LiveId" clId="{320E8682-9E6D-4551-899D-F912BA66EC7A}" dt="2020-11-11T10:12:06.535" v="3245" actId="478"/>
          <ac:picMkLst>
            <pc:docMk/>
            <pc:sldMk cId="732748034" sldId="262"/>
            <ac:picMk id="5" creationId="{124D59BE-D3D4-4694-93DD-6E58E225B700}"/>
          </ac:picMkLst>
        </pc:picChg>
        <pc:picChg chg="add del mod">
          <ac:chgData name="Maksym Popovkin" userId="d76bbd41abf9d4f6" providerId="LiveId" clId="{320E8682-9E6D-4551-899D-F912BA66EC7A}" dt="2020-11-08T12:54:18.012" v="468" actId="478"/>
          <ac:picMkLst>
            <pc:docMk/>
            <pc:sldMk cId="732748034" sldId="262"/>
            <ac:picMk id="5" creationId="{8F7291E9-9FB5-4B30-B1EC-A85A3D1CCDAA}"/>
          </ac:picMkLst>
        </pc:picChg>
        <pc:picChg chg="add mod">
          <ac:chgData name="Maksym Popovkin" userId="d76bbd41abf9d4f6" providerId="LiveId" clId="{320E8682-9E6D-4551-899D-F912BA66EC7A}" dt="2020-11-11T10:12:21.278" v="3258" actId="1035"/>
          <ac:picMkLst>
            <pc:docMk/>
            <pc:sldMk cId="732748034" sldId="262"/>
            <ac:picMk id="6" creationId="{CAD2D7ED-55CE-4A0B-9691-72EDEA320082}"/>
          </ac:picMkLst>
        </pc:picChg>
        <pc:picChg chg="add mod modCrop">
          <ac:chgData name="Maksym Popovkin" userId="d76bbd41abf9d4f6" providerId="LiveId" clId="{320E8682-9E6D-4551-899D-F912BA66EC7A}" dt="2020-11-08T12:55:48.310" v="502" actId="1076"/>
          <ac:picMkLst>
            <pc:docMk/>
            <pc:sldMk cId="732748034" sldId="262"/>
            <ac:picMk id="7" creationId="{2205B4C2-1984-468C-953D-073840B90155}"/>
          </ac:picMkLst>
        </pc:picChg>
        <pc:picChg chg="add del mod">
          <ac:chgData name="Maksym Popovkin" userId="d76bbd41abf9d4f6" providerId="LiveId" clId="{320E8682-9E6D-4551-899D-F912BA66EC7A}" dt="2020-11-10T10:12:16.968" v="3183" actId="478"/>
          <ac:picMkLst>
            <pc:docMk/>
            <pc:sldMk cId="732748034" sldId="262"/>
            <ac:picMk id="9" creationId="{6066BDFB-AC41-40EF-B2AE-3A0421565AB3}"/>
          </ac:picMkLst>
        </pc:picChg>
      </pc:sldChg>
      <pc:sldChg chg="addSp delSp modSp new mod ord">
        <pc:chgData name="Maksym Popovkin" userId="d76bbd41abf9d4f6" providerId="LiveId" clId="{320E8682-9E6D-4551-899D-F912BA66EC7A}" dt="2020-11-10T09:53:14.864" v="3163" actId="1038"/>
        <pc:sldMkLst>
          <pc:docMk/>
          <pc:sldMk cId="3724609753" sldId="263"/>
        </pc:sldMkLst>
        <pc:spChg chg="mod">
          <ac:chgData name="Maksym Popovkin" userId="d76bbd41abf9d4f6" providerId="LiveId" clId="{320E8682-9E6D-4551-899D-F912BA66EC7A}" dt="2020-11-08T12:57:10.419" v="553" actId="1035"/>
          <ac:spMkLst>
            <pc:docMk/>
            <pc:sldMk cId="3724609753" sldId="263"/>
            <ac:spMk id="2" creationId="{956C806E-70F5-472C-8F5A-FE5ECE2452E3}"/>
          </ac:spMkLst>
        </pc:spChg>
        <pc:spChg chg="del">
          <ac:chgData name="Maksym Popovkin" userId="d76bbd41abf9d4f6" providerId="LiveId" clId="{320E8682-9E6D-4551-899D-F912BA66EC7A}" dt="2020-11-08T12:56:12.636" v="505" actId="478"/>
          <ac:spMkLst>
            <pc:docMk/>
            <pc:sldMk cId="3724609753" sldId="263"/>
            <ac:spMk id="3" creationId="{2235AE2A-E66A-42F2-8515-05FEC147BA56}"/>
          </ac:spMkLst>
        </pc:spChg>
        <pc:picChg chg="add mod">
          <ac:chgData name="Maksym Popovkin" userId="d76bbd41abf9d4f6" providerId="LiveId" clId="{320E8682-9E6D-4551-899D-F912BA66EC7A}" dt="2020-11-10T09:53:14.864" v="3163" actId="1038"/>
          <ac:picMkLst>
            <pc:docMk/>
            <pc:sldMk cId="3724609753" sldId="263"/>
            <ac:picMk id="4" creationId="{2FDFCA15-E5D8-4EE9-BC2B-F67A55D084BC}"/>
          </ac:picMkLst>
        </pc:picChg>
        <pc:picChg chg="add del mod">
          <ac:chgData name="Maksym Popovkin" userId="d76bbd41abf9d4f6" providerId="LiveId" clId="{320E8682-9E6D-4551-899D-F912BA66EC7A}" dt="2020-11-10T09:52:27.744" v="3103" actId="478"/>
          <ac:picMkLst>
            <pc:docMk/>
            <pc:sldMk cId="3724609753" sldId="263"/>
            <ac:picMk id="5" creationId="{0291CEBE-BFEC-46BF-A48C-B9E57827DD7A}"/>
          </ac:picMkLst>
        </pc:picChg>
        <pc:picChg chg="add del mod">
          <ac:chgData name="Maksym Popovkin" userId="d76bbd41abf9d4f6" providerId="LiveId" clId="{320E8682-9E6D-4551-899D-F912BA66EC7A}" dt="2020-11-10T09:52:28.560" v="3104" actId="478"/>
          <ac:picMkLst>
            <pc:docMk/>
            <pc:sldMk cId="3724609753" sldId="263"/>
            <ac:picMk id="7" creationId="{05559D34-0F2C-4969-A5FF-2A2ABEAE5B75}"/>
          </ac:picMkLst>
        </pc:picChg>
        <pc:picChg chg="add mod">
          <ac:chgData name="Maksym Popovkin" userId="d76bbd41abf9d4f6" providerId="LiveId" clId="{320E8682-9E6D-4551-899D-F912BA66EC7A}" dt="2020-11-10T09:53:09.785" v="3136" actId="1038"/>
          <ac:picMkLst>
            <pc:docMk/>
            <pc:sldMk cId="3724609753" sldId="263"/>
            <ac:picMk id="8" creationId="{C4EAA21C-F390-4EDF-8D52-22E28D49277C}"/>
          </ac:picMkLst>
        </pc:picChg>
      </pc:sldChg>
      <pc:sldChg chg="addSp delSp modSp new mod">
        <pc:chgData name="Maksym Popovkin" userId="d76bbd41abf9d4f6" providerId="LiveId" clId="{320E8682-9E6D-4551-899D-F912BA66EC7A}" dt="2020-11-08T17:10:47.178" v="2284" actId="167"/>
        <pc:sldMkLst>
          <pc:docMk/>
          <pc:sldMk cId="3315327305" sldId="264"/>
        </pc:sldMkLst>
        <pc:spChg chg="mod">
          <ac:chgData name="Maksym Popovkin" userId="d76bbd41abf9d4f6" providerId="LiveId" clId="{320E8682-9E6D-4551-899D-F912BA66EC7A}" dt="2020-11-08T12:59:09.258" v="641" actId="1035"/>
          <ac:spMkLst>
            <pc:docMk/>
            <pc:sldMk cId="3315327305" sldId="264"/>
            <ac:spMk id="2" creationId="{0A9257A8-BFB8-4CB5-AE24-A4F63F06AA49}"/>
          </ac:spMkLst>
        </pc:spChg>
        <pc:spChg chg="del">
          <ac:chgData name="Maksym Popovkin" userId="d76bbd41abf9d4f6" providerId="LiveId" clId="{320E8682-9E6D-4551-899D-F912BA66EC7A}" dt="2020-11-08T12:58:36.428" v="600" actId="478"/>
          <ac:spMkLst>
            <pc:docMk/>
            <pc:sldMk cId="3315327305" sldId="264"/>
            <ac:spMk id="3" creationId="{A2FD5A45-A93D-4F49-9D3D-DDBA9BAF3DF6}"/>
          </ac:spMkLst>
        </pc:spChg>
        <pc:spChg chg="add ord">
          <ac:chgData name="Maksym Popovkin" userId="d76bbd41abf9d4f6" providerId="LiveId" clId="{320E8682-9E6D-4551-899D-F912BA66EC7A}" dt="2020-11-08T17:10:47.178" v="2284" actId="167"/>
          <ac:spMkLst>
            <pc:docMk/>
            <pc:sldMk cId="3315327305" sldId="264"/>
            <ac:spMk id="3" creationId="{CCCE90D2-29D8-4D44-B29C-7F82915F8B99}"/>
          </ac:spMkLst>
        </pc:spChg>
        <pc:spChg chg="add mod">
          <ac:chgData name="Maksym Popovkin" userId="d76bbd41abf9d4f6" providerId="LiveId" clId="{320E8682-9E6D-4551-899D-F912BA66EC7A}" dt="2020-11-08T13:10:03.847" v="789" actId="14100"/>
          <ac:spMkLst>
            <pc:docMk/>
            <pc:sldMk cId="3315327305" sldId="264"/>
            <ac:spMk id="10" creationId="{FC3C35AD-97FB-4B26-8769-5A3F9DAFA38D}"/>
          </ac:spMkLst>
        </pc:spChg>
        <pc:spChg chg="add mod">
          <ac:chgData name="Maksym Popovkin" userId="d76bbd41abf9d4f6" providerId="LiveId" clId="{320E8682-9E6D-4551-899D-F912BA66EC7A}" dt="2020-11-08T13:10:40.340" v="802" actId="1035"/>
          <ac:spMkLst>
            <pc:docMk/>
            <pc:sldMk cId="3315327305" sldId="264"/>
            <ac:spMk id="11" creationId="{959DC3F0-1B2F-4391-9D0F-B5D8D33978EC}"/>
          </ac:spMkLst>
        </pc:spChg>
        <pc:spChg chg="add mod">
          <ac:chgData name="Maksym Popovkin" userId="d76bbd41abf9d4f6" providerId="LiveId" clId="{320E8682-9E6D-4551-899D-F912BA66EC7A}" dt="2020-11-08T13:11:31.884" v="844" actId="1036"/>
          <ac:spMkLst>
            <pc:docMk/>
            <pc:sldMk cId="3315327305" sldId="264"/>
            <ac:spMk id="12" creationId="{2115AD55-B2A6-4BDF-8249-D19923116185}"/>
          </ac:spMkLst>
        </pc:spChg>
        <pc:picChg chg="add mod modCrop">
          <ac:chgData name="Maksym Popovkin" userId="d76bbd41abf9d4f6" providerId="LiveId" clId="{320E8682-9E6D-4551-899D-F912BA66EC7A}" dt="2020-11-08T13:10:00.320" v="788" actId="14100"/>
          <ac:picMkLst>
            <pc:docMk/>
            <pc:sldMk cId="3315327305" sldId="264"/>
            <ac:picMk id="5" creationId="{9C9D7C29-66A0-45AB-8DA1-34D48F111B72}"/>
          </ac:picMkLst>
        </pc:picChg>
        <pc:picChg chg="add mod modCrop">
          <ac:chgData name="Maksym Popovkin" userId="d76bbd41abf9d4f6" providerId="LiveId" clId="{320E8682-9E6D-4551-899D-F912BA66EC7A}" dt="2020-11-08T13:10:13.777" v="791" actId="1076"/>
          <ac:picMkLst>
            <pc:docMk/>
            <pc:sldMk cId="3315327305" sldId="264"/>
            <ac:picMk id="7" creationId="{12BB36EA-572D-4B7F-9AB2-3FA17643BFA3}"/>
          </ac:picMkLst>
        </pc:picChg>
        <pc:picChg chg="add mod">
          <ac:chgData name="Maksym Popovkin" userId="d76bbd41abf9d4f6" providerId="LiveId" clId="{320E8682-9E6D-4551-899D-F912BA66EC7A}" dt="2020-11-08T13:07:48.192" v="751" actId="1037"/>
          <ac:picMkLst>
            <pc:docMk/>
            <pc:sldMk cId="3315327305" sldId="264"/>
            <ac:picMk id="9" creationId="{43F5BBCA-1B5E-4B73-98CC-8493DBFB58A3}"/>
          </ac:picMkLst>
        </pc:picChg>
      </pc:sldChg>
      <pc:sldChg chg="addSp delSp modSp new mod">
        <pc:chgData name="Maksym Popovkin" userId="d76bbd41abf9d4f6" providerId="LiveId" clId="{320E8682-9E6D-4551-899D-F912BA66EC7A}" dt="2020-11-08T13:34:25.778" v="1127" actId="20577"/>
        <pc:sldMkLst>
          <pc:docMk/>
          <pc:sldMk cId="912075980" sldId="265"/>
        </pc:sldMkLst>
        <pc:spChg chg="mod">
          <ac:chgData name="Maksym Popovkin" userId="d76bbd41abf9d4f6" providerId="LiveId" clId="{320E8682-9E6D-4551-899D-F912BA66EC7A}" dt="2020-11-08T13:32:13.515" v="1063"/>
          <ac:spMkLst>
            <pc:docMk/>
            <pc:sldMk cId="912075980" sldId="265"/>
            <ac:spMk id="2" creationId="{D6817F58-731E-46B7-A8D6-2CE312548FC5}"/>
          </ac:spMkLst>
        </pc:spChg>
        <pc:spChg chg="del">
          <ac:chgData name="Maksym Popovkin" userId="d76bbd41abf9d4f6" providerId="LiveId" clId="{320E8682-9E6D-4551-899D-F912BA66EC7A}" dt="2020-11-08T13:12:59.188" v="889" actId="478"/>
          <ac:spMkLst>
            <pc:docMk/>
            <pc:sldMk cId="912075980" sldId="265"/>
            <ac:spMk id="3" creationId="{FDFFF376-A528-4F0E-B20E-C13A294C5E34}"/>
          </ac:spMkLst>
        </pc:spChg>
        <pc:spChg chg="add mod">
          <ac:chgData name="Maksym Popovkin" userId="d76bbd41abf9d4f6" providerId="LiveId" clId="{320E8682-9E6D-4551-899D-F912BA66EC7A}" dt="2020-11-08T13:33:01.324" v="1093" actId="1036"/>
          <ac:spMkLst>
            <pc:docMk/>
            <pc:sldMk cId="912075980" sldId="265"/>
            <ac:spMk id="16" creationId="{906DB0BE-88B6-4A04-B7DD-765647579DC4}"/>
          </ac:spMkLst>
        </pc:spChg>
        <pc:spChg chg="add mod">
          <ac:chgData name="Maksym Popovkin" userId="d76bbd41abf9d4f6" providerId="LiveId" clId="{320E8682-9E6D-4551-899D-F912BA66EC7A}" dt="2020-11-08T13:33:26.490" v="1107" actId="20577"/>
          <ac:spMkLst>
            <pc:docMk/>
            <pc:sldMk cId="912075980" sldId="265"/>
            <ac:spMk id="18" creationId="{12CC8902-7F89-409E-A40B-FAF6D2980090}"/>
          </ac:spMkLst>
        </pc:spChg>
        <pc:spChg chg="add mod">
          <ac:chgData name="Maksym Popovkin" userId="d76bbd41abf9d4f6" providerId="LiveId" clId="{320E8682-9E6D-4551-899D-F912BA66EC7A}" dt="2020-11-08T13:33:43.898" v="1117" actId="20577"/>
          <ac:spMkLst>
            <pc:docMk/>
            <pc:sldMk cId="912075980" sldId="265"/>
            <ac:spMk id="20" creationId="{8759EEFE-502C-4DFB-B70B-86DFD5C777E9}"/>
          </ac:spMkLst>
        </pc:spChg>
        <pc:spChg chg="add mod">
          <ac:chgData name="Maksym Popovkin" userId="d76bbd41abf9d4f6" providerId="LiveId" clId="{320E8682-9E6D-4551-899D-F912BA66EC7A}" dt="2020-11-08T13:34:25.778" v="1127" actId="20577"/>
          <ac:spMkLst>
            <pc:docMk/>
            <pc:sldMk cId="912075980" sldId="265"/>
            <ac:spMk id="22" creationId="{D4B52CFD-FF99-4C3E-B56F-1DD1989A51B2}"/>
          </ac:spMkLst>
        </pc:spChg>
        <pc:picChg chg="add del mod modCrop">
          <ac:chgData name="Maksym Popovkin" userId="d76bbd41abf9d4f6" providerId="LiveId" clId="{320E8682-9E6D-4551-899D-F912BA66EC7A}" dt="2020-11-08T13:26:43.526" v="937" actId="478"/>
          <ac:picMkLst>
            <pc:docMk/>
            <pc:sldMk cId="912075980" sldId="265"/>
            <ac:picMk id="5" creationId="{1FD363BC-8923-45B2-BB4C-B6E070D744AD}"/>
          </ac:picMkLst>
        </pc:picChg>
        <pc:picChg chg="add mod">
          <ac:chgData name="Maksym Popovkin" userId="d76bbd41abf9d4f6" providerId="LiveId" clId="{320E8682-9E6D-4551-899D-F912BA66EC7A}" dt="2020-11-08T13:29:59.916" v="1045" actId="1076"/>
          <ac:picMkLst>
            <pc:docMk/>
            <pc:sldMk cId="912075980" sldId="265"/>
            <ac:picMk id="7" creationId="{982F2984-10FC-425E-95FD-624F6283F2FE}"/>
          </ac:picMkLst>
        </pc:picChg>
        <pc:picChg chg="add mod">
          <ac:chgData name="Maksym Popovkin" userId="d76bbd41abf9d4f6" providerId="LiveId" clId="{320E8682-9E6D-4551-899D-F912BA66EC7A}" dt="2020-11-08T13:30:02.711" v="1048" actId="1038"/>
          <ac:picMkLst>
            <pc:docMk/>
            <pc:sldMk cId="912075980" sldId="265"/>
            <ac:picMk id="9" creationId="{B4EE5312-FEF5-4753-B9F0-6ED0C7D18B25}"/>
          </ac:picMkLst>
        </pc:picChg>
        <pc:picChg chg="add mod">
          <ac:chgData name="Maksym Popovkin" userId="d76bbd41abf9d4f6" providerId="LiveId" clId="{320E8682-9E6D-4551-899D-F912BA66EC7A}" dt="2020-11-08T13:30:05.294" v="1051" actId="1037"/>
          <ac:picMkLst>
            <pc:docMk/>
            <pc:sldMk cId="912075980" sldId="265"/>
            <ac:picMk id="11" creationId="{80087F45-79BA-4A56-A14E-637C0EEDD4C5}"/>
          </ac:picMkLst>
        </pc:picChg>
        <pc:picChg chg="add mod">
          <ac:chgData name="Maksym Popovkin" userId="d76bbd41abf9d4f6" providerId="LiveId" clId="{320E8682-9E6D-4551-899D-F912BA66EC7A}" dt="2020-11-08T13:29:30.813" v="1034" actId="14100"/>
          <ac:picMkLst>
            <pc:docMk/>
            <pc:sldMk cId="912075980" sldId="265"/>
            <ac:picMk id="13" creationId="{89157D26-29D5-47D2-AE0D-BC7D995E3A7B}"/>
          </ac:picMkLst>
        </pc:picChg>
        <pc:cxnChg chg="add del mod">
          <ac:chgData name="Maksym Popovkin" userId="d76bbd41abf9d4f6" providerId="LiveId" clId="{320E8682-9E6D-4551-899D-F912BA66EC7A}" dt="2020-11-08T13:29:45.053" v="1037" actId="478"/>
          <ac:cxnSpMkLst>
            <pc:docMk/>
            <pc:sldMk cId="912075980" sldId="265"/>
            <ac:cxnSpMk id="15" creationId="{8A178CF3-B5ED-4AF1-9EF1-30439DA30AA9}"/>
          </ac:cxnSpMkLst>
        </pc:cxnChg>
      </pc:sldChg>
      <pc:sldChg chg="addSp delSp modSp new mod">
        <pc:chgData name="Maksym Popovkin" userId="d76bbd41abf9d4f6" providerId="LiveId" clId="{320E8682-9E6D-4551-899D-F912BA66EC7A}" dt="2020-11-08T17:10:53.776" v="2286" actId="167"/>
        <pc:sldMkLst>
          <pc:docMk/>
          <pc:sldMk cId="208341548" sldId="266"/>
        </pc:sldMkLst>
        <pc:spChg chg="mod">
          <ac:chgData name="Maksym Popovkin" userId="d76bbd41abf9d4f6" providerId="LiveId" clId="{320E8682-9E6D-4551-899D-F912BA66EC7A}" dt="2020-11-08T16:10:48.109" v="1298" actId="1035"/>
          <ac:spMkLst>
            <pc:docMk/>
            <pc:sldMk cId="208341548" sldId="266"/>
            <ac:spMk id="2" creationId="{D91B4D57-E194-45A1-B36F-45E6B305E80E}"/>
          </ac:spMkLst>
        </pc:spChg>
        <pc:spChg chg="add ord">
          <ac:chgData name="Maksym Popovkin" userId="d76bbd41abf9d4f6" providerId="LiveId" clId="{320E8682-9E6D-4551-899D-F912BA66EC7A}" dt="2020-11-08T17:10:53.776" v="2286" actId="167"/>
          <ac:spMkLst>
            <pc:docMk/>
            <pc:sldMk cId="208341548" sldId="266"/>
            <ac:spMk id="3" creationId="{CF8F61F1-E293-4CE0-B612-A6E909EFE9F3}"/>
          </ac:spMkLst>
        </pc:spChg>
        <pc:spChg chg="del">
          <ac:chgData name="Maksym Popovkin" userId="d76bbd41abf9d4f6" providerId="LiveId" clId="{320E8682-9E6D-4551-899D-F912BA66EC7A}" dt="2020-11-08T16:08:31.325" v="1260" actId="478"/>
          <ac:spMkLst>
            <pc:docMk/>
            <pc:sldMk cId="208341548" sldId="266"/>
            <ac:spMk id="3" creationId="{F4E8BE33-166C-4AF0-9D3A-3C05DBEC74BF}"/>
          </ac:spMkLst>
        </pc:spChg>
        <pc:spChg chg="add mod">
          <ac:chgData name="Maksym Popovkin" userId="d76bbd41abf9d4f6" providerId="LiveId" clId="{320E8682-9E6D-4551-899D-F912BA66EC7A}" dt="2020-11-08T16:13:44.638" v="1419" actId="1035"/>
          <ac:spMkLst>
            <pc:docMk/>
            <pc:sldMk cId="208341548" sldId="266"/>
            <ac:spMk id="10" creationId="{E038FBB5-A7D7-4A73-8BE6-FB93A97225DD}"/>
          </ac:spMkLst>
        </pc:spChg>
        <pc:spChg chg="add mod">
          <ac:chgData name="Maksym Popovkin" userId="d76bbd41abf9d4f6" providerId="LiveId" clId="{320E8682-9E6D-4551-899D-F912BA66EC7A}" dt="2020-11-08T16:14:23.825" v="1443" actId="1037"/>
          <ac:spMkLst>
            <pc:docMk/>
            <pc:sldMk cId="208341548" sldId="266"/>
            <ac:spMk id="11" creationId="{F19B329F-293B-4591-B6D2-C6656FC5CC8F}"/>
          </ac:spMkLst>
        </pc:spChg>
        <pc:picChg chg="add mod modCrop">
          <ac:chgData name="Maksym Popovkin" userId="d76bbd41abf9d4f6" providerId="LiveId" clId="{320E8682-9E6D-4551-899D-F912BA66EC7A}" dt="2020-11-08T16:13:57.145" v="1431" actId="1035"/>
          <ac:picMkLst>
            <pc:docMk/>
            <pc:sldMk cId="208341548" sldId="266"/>
            <ac:picMk id="5" creationId="{2140A06D-EE11-4A06-A76F-04D0DDD2A03D}"/>
          </ac:picMkLst>
        </pc:picChg>
        <pc:picChg chg="add mod modCrop">
          <ac:chgData name="Maksym Popovkin" userId="d76bbd41abf9d4f6" providerId="LiveId" clId="{320E8682-9E6D-4551-899D-F912BA66EC7A}" dt="2020-11-08T16:14:03.655" v="1438" actId="1036"/>
          <ac:picMkLst>
            <pc:docMk/>
            <pc:sldMk cId="208341548" sldId="266"/>
            <ac:picMk id="7" creationId="{1B501C32-8A37-4DB8-AAEA-F37039714FE0}"/>
          </ac:picMkLst>
        </pc:picChg>
        <pc:picChg chg="add mod modCrop">
          <ac:chgData name="Maksym Popovkin" userId="d76bbd41abf9d4f6" providerId="LiveId" clId="{320E8682-9E6D-4551-899D-F912BA66EC7A}" dt="2020-11-08T16:13:13.680" v="1401" actId="1036"/>
          <ac:picMkLst>
            <pc:docMk/>
            <pc:sldMk cId="208341548" sldId="266"/>
            <ac:picMk id="9" creationId="{029F7EA8-3AB7-42F1-93A8-7BE0F7670DE0}"/>
          </ac:picMkLst>
        </pc:picChg>
      </pc:sldChg>
      <pc:sldChg chg="addSp delSp modSp new mod chgLayout">
        <pc:chgData name="Maksym Popovkin" userId="d76bbd41abf9d4f6" providerId="LiveId" clId="{320E8682-9E6D-4551-899D-F912BA66EC7A}" dt="2020-11-11T10:10:56.205" v="3244" actId="14100"/>
        <pc:sldMkLst>
          <pc:docMk/>
          <pc:sldMk cId="1880031374" sldId="267"/>
        </pc:sldMkLst>
        <pc:spChg chg="del">
          <ac:chgData name="Maksym Popovkin" userId="d76bbd41abf9d4f6" providerId="LiveId" clId="{320E8682-9E6D-4551-899D-F912BA66EC7A}" dt="2020-11-08T13:41:45.511" v="1130" actId="478"/>
          <ac:spMkLst>
            <pc:docMk/>
            <pc:sldMk cId="1880031374" sldId="267"/>
            <ac:spMk id="2" creationId="{25694C3B-ED18-4E32-82A9-DC62D0592315}"/>
          </ac:spMkLst>
        </pc:spChg>
        <pc:spChg chg="add del mod ord">
          <ac:chgData name="Maksym Popovkin" userId="d76bbd41abf9d4f6" providerId="LiveId" clId="{320E8682-9E6D-4551-899D-F912BA66EC7A}" dt="2020-11-08T17:08:12.320" v="2239" actId="700"/>
          <ac:spMkLst>
            <pc:docMk/>
            <pc:sldMk cId="1880031374" sldId="267"/>
            <ac:spMk id="2" creationId="{A639DFCB-9C78-4217-A306-469C5B0BA6FF}"/>
          </ac:spMkLst>
        </pc:spChg>
        <pc:spChg chg="add mod ord">
          <ac:chgData name="Maksym Popovkin" userId="d76bbd41abf9d4f6" providerId="LiveId" clId="{320E8682-9E6D-4551-899D-F912BA66EC7A}" dt="2020-11-08T17:10:22.385" v="2276" actId="167"/>
          <ac:spMkLst>
            <pc:docMk/>
            <pc:sldMk cId="1880031374" sldId="267"/>
            <ac:spMk id="3" creationId="{2BE175F8-944E-4556-BD58-2366B5C3C66C}"/>
          </ac:spMkLst>
        </pc:spChg>
        <pc:spChg chg="del">
          <ac:chgData name="Maksym Popovkin" userId="d76bbd41abf9d4f6" providerId="LiveId" clId="{320E8682-9E6D-4551-899D-F912BA66EC7A}" dt="2020-11-08T13:41:50.279" v="1132" actId="478"/>
          <ac:spMkLst>
            <pc:docMk/>
            <pc:sldMk cId="1880031374" sldId="267"/>
            <ac:spMk id="3" creationId="{AEB8A4D0-0A10-4789-94ED-F1C1C8527354}"/>
          </ac:spMkLst>
        </pc:spChg>
        <pc:spChg chg="add mod ord">
          <ac:chgData name="Maksym Popovkin" userId="d76bbd41abf9d4f6" providerId="LiveId" clId="{320E8682-9E6D-4551-899D-F912BA66EC7A}" dt="2020-11-09T18:05:24.528" v="2926" actId="14100"/>
          <ac:spMkLst>
            <pc:docMk/>
            <pc:sldMk cId="1880031374" sldId="267"/>
            <ac:spMk id="4" creationId="{89C15DC3-DF48-4BE9-A4B8-DD02C6AA1F71}"/>
          </ac:spMkLst>
        </pc:spChg>
        <pc:spChg chg="add mod">
          <ac:chgData name="Maksym Popovkin" userId="d76bbd41abf9d4f6" providerId="LiveId" clId="{320E8682-9E6D-4551-899D-F912BA66EC7A}" dt="2020-11-10T10:08:34.423" v="3182" actId="14100"/>
          <ac:spMkLst>
            <pc:docMk/>
            <pc:sldMk cId="1880031374" sldId="267"/>
            <ac:spMk id="11" creationId="{016FF61F-2F9C-4FD0-B9A4-1F1D4F80853F}"/>
          </ac:spMkLst>
        </pc:spChg>
        <pc:spChg chg="add mod">
          <ac:chgData name="Maksym Popovkin" userId="d76bbd41abf9d4f6" providerId="LiveId" clId="{320E8682-9E6D-4551-899D-F912BA66EC7A}" dt="2020-11-11T10:10:45.297" v="3242" actId="14100"/>
          <ac:spMkLst>
            <pc:docMk/>
            <pc:sldMk cId="1880031374" sldId="267"/>
            <ac:spMk id="12" creationId="{6D9DCDBA-F487-4C06-A5D3-B9B14BEADC1A}"/>
          </ac:spMkLst>
        </pc:spChg>
        <pc:spChg chg="add mod">
          <ac:chgData name="Maksym Popovkin" userId="d76bbd41abf9d4f6" providerId="LiveId" clId="{320E8682-9E6D-4551-899D-F912BA66EC7A}" dt="2020-11-11T10:10:56.205" v="3244" actId="14100"/>
          <ac:spMkLst>
            <pc:docMk/>
            <pc:sldMk cId="1880031374" sldId="267"/>
            <ac:spMk id="13" creationId="{C77CA6C6-514F-47DF-BD6B-AA5EC51E9A5F}"/>
          </ac:spMkLst>
        </pc:spChg>
        <pc:picChg chg="add mod ord">
          <ac:chgData name="Maksym Popovkin" userId="d76bbd41abf9d4f6" providerId="LiveId" clId="{320E8682-9E6D-4551-899D-F912BA66EC7A}" dt="2020-11-11T10:10:23.249" v="3237" actId="166"/>
          <ac:picMkLst>
            <pc:docMk/>
            <pc:sldMk cId="1880031374" sldId="267"/>
            <ac:picMk id="5" creationId="{C25A1D3F-BD60-4021-891A-47A555E2ED85}"/>
          </ac:picMkLst>
        </pc:picChg>
        <pc:picChg chg="add mod">
          <ac:chgData name="Maksym Popovkin" userId="d76bbd41abf9d4f6" providerId="LiveId" clId="{320E8682-9E6D-4551-899D-F912BA66EC7A}" dt="2020-11-08T16:05:10.574" v="1170" actId="1036"/>
          <ac:picMkLst>
            <pc:docMk/>
            <pc:sldMk cId="1880031374" sldId="267"/>
            <ac:picMk id="6" creationId="{F448B1FD-5857-4ECE-B030-8721D5667218}"/>
          </ac:picMkLst>
        </pc:picChg>
        <pc:picChg chg="add mod">
          <ac:chgData name="Maksym Popovkin" userId="d76bbd41abf9d4f6" providerId="LiveId" clId="{320E8682-9E6D-4551-899D-F912BA66EC7A}" dt="2020-11-11T10:10:38.920" v="3240" actId="1036"/>
          <ac:picMkLst>
            <pc:docMk/>
            <pc:sldMk cId="1880031374" sldId="267"/>
            <ac:picMk id="7" creationId="{6E0220AE-CB75-4497-877E-6879196D4F66}"/>
          </ac:picMkLst>
        </pc:picChg>
        <pc:picChg chg="add del mod modCrop">
          <ac:chgData name="Maksym Popovkin" userId="d76bbd41abf9d4f6" providerId="LiveId" clId="{320E8682-9E6D-4551-899D-F912BA66EC7A}" dt="2020-11-11T10:10:01.099" v="3232" actId="478"/>
          <ac:picMkLst>
            <pc:docMk/>
            <pc:sldMk cId="1880031374" sldId="267"/>
            <ac:picMk id="8" creationId="{F73A7263-FF50-4CB2-9D3F-B3E5CEDF71F4}"/>
          </ac:picMkLst>
        </pc:picChg>
        <pc:picChg chg="add del mod">
          <ac:chgData name="Maksym Popovkin" userId="d76bbd41abf9d4f6" providerId="LiveId" clId="{320E8682-9E6D-4551-899D-F912BA66EC7A}" dt="2020-11-10T10:08:08.402" v="3173" actId="478"/>
          <ac:picMkLst>
            <pc:docMk/>
            <pc:sldMk cId="1880031374" sldId="267"/>
            <ac:picMk id="10" creationId="{7962AA64-A85E-4CFD-BD55-E500D37274CF}"/>
          </ac:picMkLst>
        </pc:picChg>
      </pc:sldChg>
      <pc:sldChg chg="addSp delSp modSp new mod">
        <pc:chgData name="Maksym Popovkin" userId="d76bbd41abf9d4f6" providerId="LiveId" clId="{320E8682-9E6D-4551-899D-F912BA66EC7A}" dt="2020-11-11T10:13:34.256" v="3312" actId="1076"/>
        <pc:sldMkLst>
          <pc:docMk/>
          <pc:sldMk cId="3894394427" sldId="268"/>
        </pc:sldMkLst>
        <pc:spChg chg="mod">
          <ac:chgData name="Maksym Popovkin" userId="d76bbd41abf9d4f6" providerId="LiveId" clId="{320E8682-9E6D-4551-899D-F912BA66EC7A}" dt="2020-11-08T16:18:01.326" v="1495"/>
          <ac:spMkLst>
            <pc:docMk/>
            <pc:sldMk cId="3894394427" sldId="268"/>
            <ac:spMk id="2" creationId="{0BE9CFDB-1B9E-4782-AC75-177126BBD39F}"/>
          </ac:spMkLst>
        </pc:spChg>
        <pc:spChg chg="del">
          <ac:chgData name="Maksym Popovkin" userId="d76bbd41abf9d4f6" providerId="LiveId" clId="{320E8682-9E6D-4551-899D-F912BA66EC7A}" dt="2020-11-08T16:17:03.397" v="1449" actId="478"/>
          <ac:spMkLst>
            <pc:docMk/>
            <pc:sldMk cId="3894394427" sldId="268"/>
            <ac:spMk id="3" creationId="{1A83FB78-12C5-4E8D-87F5-FB94FA6288ED}"/>
          </ac:spMkLst>
        </pc:spChg>
        <pc:picChg chg="add mod modCrop">
          <ac:chgData name="Maksym Popovkin" userId="d76bbd41abf9d4f6" providerId="LiveId" clId="{320E8682-9E6D-4551-899D-F912BA66EC7A}" dt="2020-11-11T10:13:34.256" v="3312" actId="1076"/>
          <ac:picMkLst>
            <pc:docMk/>
            <pc:sldMk cId="3894394427" sldId="268"/>
            <ac:picMk id="4" creationId="{B1ACF2BD-2329-4DC5-8BCC-BFA070FBBA38}"/>
          </ac:picMkLst>
        </pc:picChg>
        <pc:picChg chg="add del mod">
          <ac:chgData name="Maksym Popovkin" userId="d76bbd41abf9d4f6" providerId="LiveId" clId="{320E8682-9E6D-4551-899D-F912BA66EC7A}" dt="2020-11-11T10:12:46.751" v="3259" actId="478"/>
          <ac:picMkLst>
            <pc:docMk/>
            <pc:sldMk cId="3894394427" sldId="268"/>
            <ac:picMk id="5" creationId="{F3A73249-AD8A-4A2B-9AB3-C0EDA48DFB07}"/>
          </ac:picMkLst>
        </pc:picChg>
        <pc:picChg chg="add mod">
          <ac:chgData name="Maksym Popovkin" userId="d76bbd41abf9d4f6" providerId="LiveId" clId="{320E8682-9E6D-4551-899D-F912BA66EC7A}" dt="2020-11-08T16:18:35.355" v="1542" actId="1035"/>
          <ac:picMkLst>
            <pc:docMk/>
            <pc:sldMk cId="3894394427" sldId="268"/>
            <ac:picMk id="7" creationId="{DA57C55B-DCB3-42DF-B95D-6161FAAFAF9D}"/>
          </ac:picMkLst>
        </pc:picChg>
      </pc:sldChg>
      <pc:sldChg chg="addSp delSp modSp new mod">
        <pc:chgData name="Maksym Popovkin" userId="d76bbd41abf9d4f6" providerId="LiveId" clId="{320E8682-9E6D-4551-899D-F912BA66EC7A}" dt="2020-11-11T13:53:03.515" v="3558" actId="20577"/>
        <pc:sldMkLst>
          <pc:docMk/>
          <pc:sldMk cId="682362526" sldId="269"/>
        </pc:sldMkLst>
        <pc:spChg chg="mod">
          <ac:chgData name="Maksym Popovkin" userId="d76bbd41abf9d4f6" providerId="LiveId" clId="{320E8682-9E6D-4551-899D-F912BA66EC7A}" dt="2020-11-08T16:22:05.962" v="1665" actId="1035"/>
          <ac:spMkLst>
            <pc:docMk/>
            <pc:sldMk cId="682362526" sldId="269"/>
            <ac:spMk id="2" creationId="{9BEDB631-A6CC-4396-9799-51C7E140DFE9}"/>
          </ac:spMkLst>
        </pc:spChg>
        <pc:spChg chg="del">
          <ac:chgData name="Maksym Popovkin" userId="d76bbd41abf9d4f6" providerId="LiveId" clId="{320E8682-9E6D-4551-899D-F912BA66EC7A}" dt="2020-11-08T16:18:50.206" v="1544" actId="478"/>
          <ac:spMkLst>
            <pc:docMk/>
            <pc:sldMk cId="682362526" sldId="269"/>
            <ac:spMk id="3" creationId="{3519DCCF-C241-47D1-9332-669D4FBF36D5}"/>
          </ac:spMkLst>
        </pc:spChg>
        <pc:spChg chg="add mod">
          <ac:chgData name="Maksym Popovkin" userId="d76bbd41abf9d4f6" providerId="LiveId" clId="{320E8682-9E6D-4551-899D-F912BA66EC7A}" dt="2020-11-11T13:53:03.515" v="3558" actId="20577"/>
          <ac:spMkLst>
            <pc:docMk/>
            <pc:sldMk cId="682362526" sldId="269"/>
            <ac:spMk id="10" creationId="{2061ABBD-FB79-4CB1-B08E-9F6335AF529D}"/>
          </ac:spMkLst>
        </pc:spChg>
        <pc:spChg chg="add mod">
          <ac:chgData name="Maksym Popovkin" userId="d76bbd41abf9d4f6" providerId="LiveId" clId="{320E8682-9E6D-4551-899D-F912BA66EC7A}" dt="2020-11-08T16:23:53.206" v="1745" actId="1036"/>
          <ac:spMkLst>
            <pc:docMk/>
            <pc:sldMk cId="682362526" sldId="269"/>
            <ac:spMk id="12" creationId="{3422A12A-7B54-4781-8440-CE1EC1F96E85}"/>
          </ac:spMkLst>
        </pc:spChg>
        <pc:spChg chg="add mod">
          <ac:chgData name="Maksym Popovkin" userId="d76bbd41abf9d4f6" providerId="LiveId" clId="{320E8682-9E6D-4551-899D-F912BA66EC7A}" dt="2020-11-08T16:25:29.026" v="1789" actId="20577"/>
          <ac:spMkLst>
            <pc:docMk/>
            <pc:sldMk cId="682362526" sldId="269"/>
            <ac:spMk id="14" creationId="{8EF59D03-1A7B-4522-9E5F-B0833D383DFC}"/>
          </ac:spMkLst>
        </pc:spChg>
        <pc:picChg chg="add mod modCrop">
          <ac:chgData name="Maksym Popovkin" userId="d76bbd41abf9d4f6" providerId="LiveId" clId="{320E8682-9E6D-4551-899D-F912BA66EC7A}" dt="2020-11-08T16:21:34.488" v="1631" actId="14100"/>
          <ac:picMkLst>
            <pc:docMk/>
            <pc:sldMk cId="682362526" sldId="269"/>
            <ac:picMk id="5" creationId="{EEFD2C09-C15C-4B45-94C0-EAD8A14035C0}"/>
          </ac:picMkLst>
        </pc:picChg>
        <pc:picChg chg="add mod modCrop">
          <ac:chgData name="Maksym Popovkin" userId="d76bbd41abf9d4f6" providerId="LiveId" clId="{320E8682-9E6D-4551-899D-F912BA66EC7A}" dt="2020-11-08T16:21:23.405" v="1629" actId="14100"/>
          <ac:picMkLst>
            <pc:docMk/>
            <pc:sldMk cId="682362526" sldId="269"/>
            <ac:picMk id="7" creationId="{D803DA69-0A79-41DC-9B39-3AAAD6583A5E}"/>
          </ac:picMkLst>
        </pc:picChg>
        <pc:picChg chg="add mod">
          <ac:chgData name="Maksym Popovkin" userId="d76bbd41abf9d4f6" providerId="LiveId" clId="{320E8682-9E6D-4551-899D-F912BA66EC7A}" dt="2020-11-08T16:21:47.008" v="1648" actId="1037"/>
          <ac:picMkLst>
            <pc:docMk/>
            <pc:sldMk cId="682362526" sldId="269"/>
            <ac:picMk id="9" creationId="{8A069A22-77C6-4AF0-95EA-0F6F53468241}"/>
          </ac:picMkLst>
        </pc:picChg>
      </pc:sldChg>
      <pc:sldChg chg="addSp delSp modSp new mod ord">
        <pc:chgData name="Maksym Popovkin" userId="d76bbd41abf9d4f6" providerId="LiveId" clId="{320E8682-9E6D-4551-899D-F912BA66EC7A}" dt="2020-11-08T17:11:22.891" v="2291" actId="167"/>
        <pc:sldMkLst>
          <pc:docMk/>
          <pc:sldMk cId="3058595110" sldId="270"/>
        </pc:sldMkLst>
        <pc:spChg chg="add mod">
          <ac:chgData name="Maksym Popovkin" userId="d76bbd41abf9d4f6" providerId="LiveId" clId="{320E8682-9E6D-4551-899D-F912BA66EC7A}" dt="2020-11-08T16:55:40.173" v="2137" actId="164"/>
          <ac:spMkLst>
            <pc:docMk/>
            <pc:sldMk cId="3058595110" sldId="270"/>
            <ac:spMk id="2" creationId="{BDB43DB1-DFB4-4CEC-9BEE-FAE531402D1E}"/>
          </ac:spMkLst>
        </pc:spChg>
        <pc:spChg chg="del">
          <ac:chgData name="Maksym Popovkin" userId="d76bbd41abf9d4f6" providerId="LiveId" clId="{320E8682-9E6D-4551-899D-F912BA66EC7A}" dt="2020-11-08T16:25:35.129" v="1791" actId="478"/>
          <ac:spMkLst>
            <pc:docMk/>
            <pc:sldMk cId="3058595110" sldId="270"/>
            <ac:spMk id="2" creationId="{C33B8C35-D257-4709-9112-946D11249C56}"/>
          </ac:spMkLst>
        </pc:spChg>
        <pc:spChg chg="add mod">
          <ac:chgData name="Maksym Popovkin" userId="d76bbd41abf9d4f6" providerId="LiveId" clId="{320E8682-9E6D-4551-899D-F912BA66EC7A}" dt="2020-11-08T17:09:52.257" v="2271" actId="14100"/>
          <ac:spMkLst>
            <pc:docMk/>
            <pc:sldMk cId="3058595110" sldId="270"/>
            <ac:spMk id="3" creationId="{8264146B-FB70-4F24-9C3C-B40E9B1F5977}"/>
          </ac:spMkLst>
        </pc:spChg>
        <pc:spChg chg="del">
          <ac:chgData name="Maksym Popovkin" userId="d76bbd41abf9d4f6" providerId="LiveId" clId="{320E8682-9E6D-4551-899D-F912BA66EC7A}" dt="2020-11-08T16:25:38.022" v="1792" actId="478"/>
          <ac:spMkLst>
            <pc:docMk/>
            <pc:sldMk cId="3058595110" sldId="270"/>
            <ac:spMk id="3" creationId="{9A9557EA-1929-425F-AA58-51E38F67CF3C}"/>
          </ac:spMkLst>
        </pc:spChg>
        <pc:spChg chg="add mod">
          <ac:chgData name="Maksym Popovkin" userId="d76bbd41abf9d4f6" providerId="LiveId" clId="{320E8682-9E6D-4551-899D-F912BA66EC7A}" dt="2020-11-08T16:55:40.173" v="2137" actId="164"/>
          <ac:spMkLst>
            <pc:docMk/>
            <pc:sldMk cId="3058595110" sldId="270"/>
            <ac:spMk id="4" creationId="{6CF51A88-80BD-4172-890C-81B40035EFC1}"/>
          </ac:spMkLst>
        </pc:spChg>
        <pc:spChg chg="add mod">
          <ac:chgData name="Maksym Popovkin" userId="d76bbd41abf9d4f6" providerId="LiveId" clId="{320E8682-9E6D-4551-899D-F912BA66EC7A}" dt="2020-11-08T17:09:54.661" v="2272" actId="14100"/>
          <ac:spMkLst>
            <pc:docMk/>
            <pc:sldMk cId="3058595110" sldId="270"/>
            <ac:spMk id="5" creationId="{FF1D3B24-D445-4FC7-A42B-38C8B709079B}"/>
          </ac:spMkLst>
        </pc:spChg>
        <pc:spChg chg="add mod">
          <ac:chgData name="Maksym Popovkin" userId="d76bbd41abf9d4f6" providerId="LiveId" clId="{320E8682-9E6D-4551-899D-F912BA66EC7A}" dt="2020-11-08T16:55:40.173" v="2137" actId="164"/>
          <ac:spMkLst>
            <pc:docMk/>
            <pc:sldMk cId="3058595110" sldId="270"/>
            <ac:spMk id="10" creationId="{32DB2A05-4A44-4462-AB21-E6479D304514}"/>
          </ac:spMkLst>
        </pc:spChg>
        <pc:spChg chg="add mod">
          <ac:chgData name="Maksym Popovkin" userId="d76bbd41abf9d4f6" providerId="LiveId" clId="{320E8682-9E6D-4551-899D-F912BA66EC7A}" dt="2020-11-08T16:58:14.404" v="2237" actId="1035"/>
          <ac:spMkLst>
            <pc:docMk/>
            <pc:sldMk cId="3058595110" sldId="270"/>
            <ac:spMk id="11" creationId="{11E130DF-3F65-4EE9-8A09-5A811417036C}"/>
          </ac:spMkLst>
        </pc:spChg>
        <pc:spChg chg="add ord">
          <ac:chgData name="Maksym Popovkin" userId="d76bbd41abf9d4f6" providerId="LiveId" clId="{320E8682-9E6D-4551-899D-F912BA66EC7A}" dt="2020-11-08T17:11:22.891" v="2291" actId="167"/>
          <ac:spMkLst>
            <pc:docMk/>
            <pc:sldMk cId="3058595110" sldId="270"/>
            <ac:spMk id="13" creationId="{47AB3D18-F3D8-4F3E-8791-F058460FDF38}"/>
          </ac:spMkLst>
        </pc:spChg>
        <pc:spChg chg="add mod">
          <ac:chgData name="Maksym Popovkin" userId="d76bbd41abf9d4f6" providerId="LiveId" clId="{320E8682-9E6D-4551-899D-F912BA66EC7A}" dt="2020-11-08T16:55:40.173" v="2137" actId="164"/>
          <ac:spMkLst>
            <pc:docMk/>
            <pc:sldMk cId="3058595110" sldId="270"/>
            <ac:spMk id="23" creationId="{06E8F788-A55B-471F-9AE3-A84D294CFB35}"/>
          </ac:spMkLst>
        </pc:spChg>
        <pc:spChg chg="add mod">
          <ac:chgData name="Maksym Popovkin" userId="d76bbd41abf9d4f6" providerId="LiveId" clId="{320E8682-9E6D-4551-899D-F912BA66EC7A}" dt="2020-11-08T16:55:40.173" v="2137" actId="164"/>
          <ac:spMkLst>
            <pc:docMk/>
            <pc:sldMk cId="3058595110" sldId="270"/>
            <ac:spMk id="36" creationId="{B9AD4D93-BE38-4DE1-8DB8-30D37E547F3A}"/>
          </ac:spMkLst>
        </pc:spChg>
        <pc:spChg chg="add mod ord">
          <ac:chgData name="Maksym Popovkin" userId="d76bbd41abf9d4f6" providerId="LiveId" clId="{320E8682-9E6D-4551-899D-F912BA66EC7A}" dt="2020-11-08T16:56:01.688" v="2140" actId="164"/>
          <ac:spMkLst>
            <pc:docMk/>
            <pc:sldMk cId="3058595110" sldId="270"/>
            <ac:spMk id="37" creationId="{125A292B-7821-4298-A6C7-ECECAE17DF63}"/>
          </ac:spMkLst>
        </pc:spChg>
        <pc:spChg chg="add mod">
          <ac:chgData name="Maksym Popovkin" userId="d76bbd41abf9d4f6" providerId="LiveId" clId="{320E8682-9E6D-4551-899D-F912BA66EC7A}" dt="2020-11-08T16:55:40.173" v="2137" actId="164"/>
          <ac:spMkLst>
            <pc:docMk/>
            <pc:sldMk cId="3058595110" sldId="270"/>
            <ac:spMk id="54" creationId="{AA31FC01-21E3-4BC5-930A-F815245BAF46}"/>
          </ac:spMkLst>
        </pc:spChg>
        <pc:spChg chg="add mod">
          <ac:chgData name="Maksym Popovkin" userId="d76bbd41abf9d4f6" providerId="LiveId" clId="{320E8682-9E6D-4551-899D-F912BA66EC7A}" dt="2020-11-08T16:55:40.173" v="2137" actId="164"/>
          <ac:spMkLst>
            <pc:docMk/>
            <pc:sldMk cId="3058595110" sldId="270"/>
            <ac:spMk id="56" creationId="{90D62029-0F5A-49EC-B80D-D8BC958B7563}"/>
          </ac:spMkLst>
        </pc:spChg>
        <pc:spChg chg="add mod">
          <ac:chgData name="Maksym Popovkin" userId="d76bbd41abf9d4f6" providerId="LiveId" clId="{320E8682-9E6D-4551-899D-F912BA66EC7A}" dt="2020-11-08T16:55:40.173" v="2137" actId="164"/>
          <ac:spMkLst>
            <pc:docMk/>
            <pc:sldMk cId="3058595110" sldId="270"/>
            <ac:spMk id="58" creationId="{C93FD02F-5281-4836-B23C-A379EB0D6A48}"/>
          </ac:spMkLst>
        </pc:spChg>
        <pc:spChg chg="add mod">
          <ac:chgData name="Maksym Popovkin" userId="d76bbd41abf9d4f6" providerId="LiveId" clId="{320E8682-9E6D-4551-899D-F912BA66EC7A}" dt="2020-11-08T16:55:40.173" v="2137" actId="164"/>
          <ac:spMkLst>
            <pc:docMk/>
            <pc:sldMk cId="3058595110" sldId="270"/>
            <ac:spMk id="60" creationId="{B177AEB5-A699-4306-AA35-93065A25BF57}"/>
          </ac:spMkLst>
        </pc:spChg>
        <pc:spChg chg="add mod">
          <ac:chgData name="Maksym Popovkin" userId="d76bbd41abf9d4f6" providerId="LiveId" clId="{320E8682-9E6D-4551-899D-F912BA66EC7A}" dt="2020-11-08T16:55:40.173" v="2137" actId="164"/>
          <ac:spMkLst>
            <pc:docMk/>
            <pc:sldMk cId="3058595110" sldId="270"/>
            <ac:spMk id="62" creationId="{95023AE2-AA05-4853-80E0-835A10740779}"/>
          </ac:spMkLst>
        </pc:spChg>
        <pc:spChg chg="add mod">
          <ac:chgData name="Maksym Popovkin" userId="d76bbd41abf9d4f6" providerId="LiveId" clId="{320E8682-9E6D-4551-899D-F912BA66EC7A}" dt="2020-11-08T16:55:40.173" v="2137" actId="164"/>
          <ac:spMkLst>
            <pc:docMk/>
            <pc:sldMk cId="3058595110" sldId="270"/>
            <ac:spMk id="64" creationId="{30B378CB-0BF6-4A55-BD84-1C65A310D8F2}"/>
          </ac:spMkLst>
        </pc:spChg>
        <pc:spChg chg="add mod">
          <ac:chgData name="Maksym Popovkin" userId="d76bbd41abf9d4f6" providerId="LiveId" clId="{320E8682-9E6D-4551-899D-F912BA66EC7A}" dt="2020-11-08T16:55:40.173" v="2137" actId="164"/>
          <ac:spMkLst>
            <pc:docMk/>
            <pc:sldMk cId="3058595110" sldId="270"/>
            <ac:spMk id="66" creationId="{BC3FB284-E28C-4C09-BB8E-723C8D39DDAD}"/>
          </ac:spMkLst>
        </pc:spChg>
        <pc:grpChg chg="add mod">
          <ac:chgData name="Maksym Popovkin" userId="d76bbd41abf9d4f6" providerId="LiveId" clId="{320E8682-9E6D-4551-899D-F912BA66EC7A}" dt="2020-11-08T16:56:01.688" v="2140" actId="164"/>
          <ac:grpSpMkLst>
            <pc:docMk/>
            <pc:sldMk cId="3058595110" sldId="270"/>
            <ac:grpSpMk id="6" creationId="{C19F12FE-B78A-4641-BE55-A805C3231D54}"/>
          </ac:grpSpMkLst>
        </pc:grpChg>
        <pc:grpChg chg="add mod">
          <ac:chgData name="Maksym Popovkin" userId="d76bbd41abf9d4f6" providerId="LiveId" clId="{320E8682-9E6D-4551-899D-F912BA66EC7A}" dt="2020-11-08T17:09:48.346" v="2270" actId="1035"/>
          <ac:grpSpMkLst>
            <pc:docMk/>
            <pc:sldMk cId="3058595110" sldId="270"/>
            <ac:grpSpMk id="8" creationId="{7A91399E-7CBE-435F-AB65-14A7B0B59C45}"/>
          </ac:grpSpMkLst>
        </pc:grpChg>
        <pc:picChg chg="add del mod">
          <ac:chgData name="Maksym Popovkin" userId="d76bbd41abf9d4f6" providerId="LiveId" clId="{320E8682-9E6D-4551-899D-F912BA66EC7A}" dt="2020-11-08T16:46:04.439" v="1893" actId="478"/>
          <ac:picMkLst>
            <pc:docMk/>
            <pc:sldMk cId="3058595110" sldId="270"/>
            <ac:picMk id="5" creationId="{316A4C3D-0506-4865-97B2-D0422EAC7604}"/>
          </ac:picMkLst>
        </pc:picChg>
        <pc:picChg chg="add mod">
          <ac:chgData name="Maksym Popovkin" userId="d76bbd41abf9d4f6" providerId="LiveId" clId="{320E8682-9E6D-4551-899D-F912BA66EC7A}" dt="2020-11-08T16:55:40.173" v="2137" actId="164"/>
          <ac:picMkLst>
            <pc:docMk/>
            <pc:sldMk cId="3058595110" sldId="270"/>
            <ac:picMk id="7" creationId="{D224596F-4103-4544-8E3F-05B37AC6779F}"/>
          </ac:picMkLst>
        </pc:picChg>
        <pc:picChg chg="add mod">
          <ac:chgData name="Maksym Popovkin" userId="d76bbd41abf9d4f6" providerId="LiveId" clId="{320E8682-9E6D-4551-899D-F912BA66EC7A}" dt="2020-11-08T16:55:40.173" v="2137" actId="164"/>
          <ac:picMkLst>
            <pc:docMk/>
            <pc:sldMk cId="3058595110" sldId="270"/>
            <ac:picMk id="12" creationId="{F1A56194-33F9-4059-A7B6-15FBE6D1F415}"/>
          </ac:picMkLst>
        </pc:picChg>
        <pc:picChg chg="add mod">
          <ac:chgData name="Maksym Popovkin" userId="d76bbd41abf9d4f6" providerId="LiveId" clId="{320E8682-9E6D-4551-899D-F912BA66EC7A}" dt="2020-11-08T16:55:40.173" v="2137" actId="164"/>
          <ac:picMkLst>
            <pc:docMk/>
            <pc:sldMk cId="3058595110" sldId="270"/>
            <ac:picMk id="14" creationId="{AE622071-D1AA-4582-B887-65E22D8DE52D}"/>
          </ac:picMkLst>
        </pc:picChg>
        <pc:picChg chg="add mod">
          <ac:chgData name="Maksym Popovkin" userId="d76bbd41abf9d4f6" providerId="LiveId" clId="{320E8682-9E6D-4551-899D-F912BA66EC7A}" dt="2020-11-08T16:55:40.173" v="2137" actId="164"/>
          <ac:picMkLst>
            <pc:docMk/>
            <pc:sldMk cId="3058595110" sldId="270"/>
            <ac:picMk id="16" creationId="{15CB1C34-FA51-4C3C-9D4F-2731E8E023A6}"/>
          </ac:picMkLst>
        </pc:picChg>
        <pc:picChg chg="add mod">
          <ac:chgData name="Maksym Popovkin" userId="d76bbd41abf9d4f6" providerId="LiveId" clId="{320E8682-9E6D-4551-899D-F912BA66EC7A}" dt="2020-11-08T16:55:40.173" v="2137" actId="164"/>
          <ac:picMkLst>
            <pc:docMk/>
            <pc:sldMk cId="3058595110" sldId="270"/>
            <ac:picMk id="18" creationId="{A62F12D6-2C59-4A5B-B775-81FF8F63FC37}"/>
          </ac:picMkLst>
        </pc:picChg>
        <pc:picChg chg="add mod">
          <ac:chgData name="Maksym Popovkin" userId="d76bbd41abf9d4f6" providerId="LiveId" clId="{320E8682-9E6D-4551-899D-F912BA66EC7A}" dt="2020-11-08T16:55:40.173" v="2137" actId="164"/>
          <ac:picMkLst>
            <pc:docMk/>
            <pc:sldMk cId="3058595110" sldId="270"/>
            <ac:picMk id="20" creationId="{EDB5DB09-24CD-4A15-8C23-F93D62C50BD8}"/>
          </ac:picMkLst>
        </pc:picChg>
        <pc:picChg chg="add mod">
          <ac:chgData name="Maksym Popovkin" userId="d76bbd41abf9d4f6" providerId="LiveId" clId="{320E8682-9E6D-4551-899D-F912BA66EC7A}" dt="2020-11-08T16:55:40.173" v="2137" actId="164"/>
          <ac:picMkLst>
            <pc:docMk/>
            <pc:sldMk cId="3058595110" sldId="270"/>
            <ac:picMk id="22" creationId="{AB9F54C2-2FE0-4D55-BBB4-3F9E14951FD6}"/>
          </ac:picMkLst>
        </pc:picChg>
        <pc:picChg chg="add mod">
          <ac:chgData name="Maksym Popovkin" userId="d76bbd41abf9d4f6" providerId="LiveId" clId="{320E8682-9E6D-4551-899D-F912BA66EC7A}" dt="2020-11-08T16:55:40.173" v="2137" actId="164"/>
          <ac:picMkLst>
            <pc:docMk/>
            <pc:sldMk cId="3058595110" sldId="270"/>
            <ac:picMk id="25" creationId="{6D59E60A-0B79-4681-98C5-8356EC05534F}"/>
          </ac:picMkLst>
        </pc:picChg>
        <pc:picChg chg="add mod">
          <ac:chgData name="Maksym Popovkin" userId="d76bbd41abf9d4f6" providerId="LiveId" clId="{320E8682-9E6D-4551-899D-F912BA66EC7A}" dt="2020-11-08T16:55:40.173" v="2137" actId="164"/>
          <ac:picMkLst>
            <pc:docMk/>
            <pc:sldMk cId="3058595110" sldId="270"/>
            <ac:picMk id="27" creationId="{0EFFDA88-E5AB-4177-B0DB-D1F5B203F32E}"/>
          </ac:picMkLst>
        </pc:picChg>
        <pc:cxnChg chg="add mod">
          <ac:chgData name="Maksym Popovkin" userId="d76bbd41abf9d4f6" providerId="LiveId" clId="{320E8682-9E6D-4551-899D-F912BA66EC7A}" dt="2020-11-08T16:55:40.173" v="2137" actId="164"/>
          <ac:cxnSpMkLst>
            <pc:docMk/>
            <pc:sldMk cId="3058595110" sldId="270"/>
            <ac:cxnSpMk id="9" creationId="{5FB30C09-F213-4FD8-94A5-FE6BA78914B5}"/>
          </ac:cxnSpMkLst>
        </pc:cxnChg>
        <pc:cxnChg chg="add mod">
          <ac:chgData name="Maksym Popovkin" userId="d76bbd41abf9d4f6" providerId="LiveId" clId="{320E8682-9E6D-4551-899D-F912BA66EC7A}" dt="2020-11-08T16:55:40.173" v="2137" actId="164"/>
          <ac:cxnSpMkLst>
            <pc:docMk/>
            <pc:sldMk cId="3058595110" sldId="270"/>
            <ac:cxnSpMk id="28" creationId="{D9B949BA-62A3-4EFF-893B-B70875700113}"/>
          </ac:cxnSpMkLst>
        </pc:cxnChg>
        <pc:cxnChg chg="add mod">
          <ac:chgData name="Maksym Popovkin" userId="d76bbd41abf9d4f6" providerId="LiveId" clId="{320E8682-9E6D-4551-899D-F912BA66EC7A}" dt="2020-11-08T16:55:40.173" v="2137" actId="164"/>
          <ac:cxnSpMkLst>
            <pc:docMk/>
            <pc:sldMk cId="3058595110" sldId="270"/>
            <ac:cxnSpMk id="31" creationId="{6CBD61AF-A132-44A4-BF69-0865C7560F43}"/>
          </ac:cxnSpMkLst>
        </pc:cxnChg>
        <pc:cxnChg chg="add del mod">
          <ac:chgData name="Maksym Popovkin" userId="d76bbd41abf9d4f6" providerId="LiveId" clId="{320E8682-9E6D-4551-899D-F912BA66EC7A}" dt="2020-11-08T16:48:06.252" v="1944" actId="478"/>
          <ac:cxnSpMkLst>
            <pc:docMk/>
            <pc:sldMk cId="3058595110" sldId="270"/>
            <ac:cxnSpMk id="41" creationId="{D54BA1E5-E315-48D0-9FAC-AED218700842}"/>
          </ac:cxnSpMkLst>
        </pc:cxnChg>
        <pc:cxnChg chg="add del mod">
          <ac:chgData name="Maksym Popovkin" userId="d76bbd41abf9d4f6" providerId="LiveId" clId="{320E8682-9E6D-4551-899D-F912BA66EC7A}" dt="2020-11-08T16:48:02.352" v="1943" actId="478"/>
          <ac:cxnSpMkLst>
            <pc:docMk/>
            <pc:sldMk cId="3058595110" sldId="270"/>
            <ac:cxnSpMk id="43" creationId="{66745A52-3677-44DB-9C67-ED709634A6E0}"/>
          </ac:cxnSpMkLst>
        </pc:cxnChg>
        <pc:cxnChg chg="add mod">
          <ac:chgData name="Maksym Popovkin" userId="d76bbd41abf9d4f6" providerId="LiveId" clId="{320E8682-9E6D-4551-899D-F912BA66EC7A}" dt="2020-11-08T16:55:40.173" v="2137" actId="164"/>
          <ac:cxnSpMkLst>
            <pc:docMk/>
            <pc:sldMk cId="3058595110" sldId="270"/>
            <ac:cxnSpMk id="45" creationId="{D6738C8A-5943-49CF-B524-981C0EBE4AC0}"/>
          </ac:cxnSpMkLst>
        </pc:cxnChg>
        <pc:cxnChg chg="add mod">
          <ac:chgData name="Maksym Popovkin" userId="d76bbd41abf9d4f6" providerId="LiveId" clId="{320E8682-9E6D-4551-899D-F912BA66EC7A}" dt="2020-11-08T16:55:40.173" v="2137" actId="164"/>
          <ac:cxnSpMkLst>
            <pc:docMk/>
            <pc:sldMk cId="3058595110" sldId="270"/>
            <ac:cxnSpMk id="46" creationId="{F82A9D6C-E414-43A9-85C2-57BBB9EB8C7D}"/>
          </ac:cxnSpMkLst>
        </pc:cxnChg>
        <pc:cxnChg chg="add mod">
          <ac:chgData name="Maksym Popovkin" userId="d76bbd41abf9d4f6" providerId="LiveId" clId="{320E8682-9E6D-4551-899D-F912BA66EC7A}" dt="2020-11-08T16:55:40.173" v="2137" actId="164"/>
          <ac:cxnSpMkLst>
            <pc:docMk/>
            <pc:sldMk cId="3058595110" sldId="270"/>
            <ac:cxnSpMk id="48" creationId="{9670000A-C2F7-41F9-9561-E9302AC4D7FC}"/>
          </ac:cxnSpMkLst>
        </pc:cxnChg>
        <pc:cxnChg chg="add mod">
          <ac:chgData name="Maksym Popovkin" userId="d76bbd41abf9d4f6" providerId="LiveId" clId="{320E8682-9E6D-4551-899D-F912BA66EC7A}" dt="2020-11-08T16:55:40.173" v="2137" actId="164"/>
          <ac:cxnSpMkLst>
            <pc:docMk/>
            <pc:sldMk cId="3058595110" sldId="270"/>
            <ac:cxnSpMk id="50" creationId="{0584A16D-9C1D-4D84-86C3-37EE5E4AF8E6}"/>
          </ac:cxnSpMkLst>
        </pc:cxnChg>
        <pc:cxnChg chg="add mod">
          <ac:chgData name="Maksym Popovkin" userId="d76bbd41abf9d4f6" providerId="LiveId" clId="{320E8682-9E6D-4551-899D-F912BA66EC7A}" dt="2020-11-08T16:55:40.173" v="2137" actId="164"/>
          <ac:cxnSpMkLst>
            <pc:docMk/>
            <pc:sldMk cId="3058595110" sldId="270"/>
            <ac:cxnSpMk id="52" creationId="{755FA16B-D7BF-413F-8323-B76E890A43EE}"/>
          </ac:cxnSpMkLst>
        </pc:cxnChg>
      </pc:sldChg>
      <pc:sldChg chg="addSp delSp modSp new mod">
        <pc:chgData name="Maksym Popovkin" userId="d76bbd41abf9d4f6" providerId="LiveId" clId="{320E8682-9E6D-4551-899D-F912BA66EC7A}" dt="2020-11-11T13:53:46.219" v="3570" actId="20577"/>
        <pc:sldMkLst>
          <pc:docMk/>
          <pc:sldMk cId="274743380" sldId="271"/>
        </pc:sldMkLst>
        <pc:spChg chg="del">
          <ac:chgData name="Maksym Popovkin" userId="d76bbd41abf9d4f6" providerId="LiveId" clId="{320E8682-9E6D-4551-899D-F912BA66EC7A}" dt="2020-11-09T16:46:16.934" v="2786" actId="478"/>
          <ac:spMkLst>
            <pc:docMk/>
            <pc:sldMk cId="274743380" sldId="271"/>
            <ac:spMk id="2" creationId="{B0CB5D74-4EEE-496A-A5BC-41051BB380EB}"/>
          </ac:spMkLst>
        </pc:spChg>
        <pc:spChg chg="del">
          <ac:chgData name="Maksym Popovkin" userId="d76bbd41abf9d4f6" providerId="LiveId" clId="{320E8682-9E6D-4551-899D-F912BA66EC7A}" dt="2020-11-08T17:11:03.475" v="2289" actId="478"/>
          <ac:spMkLst>
            <pc:docMk/>
            <pc:sldMk cId="274743380" sldId="271"/>
            <ac:spMk id="3" creationId="{5982DE43-2E42-4499-B79A-0BD9E321181F}"/>
          </ac:spMkLst>
        </pc:spChg>
        <pc:spChg chg="add del mod">
          <ac:chgData name="Maksym Popovkin" userId="d76bbd41abf9d4f6" providerId="LiveId" clId="{320E8682-9E6D-4551-899D-F912BA66EC7A}" dt="2020-11-09T16:50:02.420" v="2843"/>
          <ac:spMkLst>
            <pc:docMk/>
            <pc:sldMk cId="274743380" sldId="271"/>
            <ac:spMk id="4" creationId="{41C8FD60-5A03-4EC9-8C3A-02ADE29160F7}"/>
          </ac:spMkLst>
        </pc:spChg>
        <pc:spChg chg="add mod ord">
          <ac:chgData name="Maksym Popovkin" userId="d76bbd41abf9d4f6" providerId="LiveId" clId="{320E8682-9E6D-4551-899D-F912BA66EC7A}" dt="2020-11-09T18:00:09.974" v="2914" actId="167"/>
          <ac:spMkLst>
            <pc:docMk/>
            <pc:sldMk cId="274743380" sldId="271"/>
            <ac:spMk id="5" creationId="{D89826BE-D5ED-4EFF-9A6E-F2D66EF4CAC1}"/>
          </ac:spMkLst>
        </pc:spChg>
        <pc:spChg chg="add del mod">
          <ac:chgData name="Maksym Popovkin" userId="d76bbd41abf9d4f6" providerId="LiveId" clId="{320E8682-9E6D-4551-899D-F912BA66EC7A}" dt="2020-11-09T17:58:44.528" v="2901" actId="478"/>
          <ac:spMkLst>
            <pc:docMk/>
            <pc:sldMk cId="274743380" sldId="271"/>
            <ac:spMk id="6" creationId="{2340FA6D-A178-4098-88D9-D2E382F5694A}"/>
          </ac:spMkLst>
        </pc:spChg>
        <pc:spChg chg="add del mod">
          <ac:chgData name="Maksym Popovkin" userId="d76bbd41abf9d4f6" providerId="LiveId" clId="{320E8682-9E6D-4551-899D-F912BA66EC7A}" dt="2020-11-09T18:00:25.712" v="2922"/>
          <ac:spMkLst>
            <pc:docMk/>
            <pc:sldMk cId="274743380" sldId="271"/>
            <ac:spMk id="7" creationId="{9DEDD952-0EFF-4C32-A8DB-CB8907131D4C}"/>
          </ac:spMkLst>
        </pc:spChg>
        <pc:spChg chg="add mod">
          <ac:chgData name="Maksym Popovkin" userId="d76bbd41abf9d4f6" providerId="LiveId" clId="{320E8682-9E6D-4551-899D-F912BA66EC7A}" dt="2020-11-11T13:53:46.219" v="3570" actId="20577"/>
          <ac:spMkLst>
            <pc:docMk/>
            <pc:sldMk cId="274743380" sldId="271"/>
            <ac:spMk id="10" creationId="{E48619D4-82ED-42A0-B2A4-DB96DEF73C5A}"/>
          </ac:spMkLst>
        </pc:spChg>
        <pc:picChg chg="add mod ord modCrop">
          <ac:chgData name="Maksym Popovkin" userId="d76bbd41abf9d4f6" providerId="LiveId" clId="{320E8682-9E6D-4551-899D-F912BA66EC7A}" dt="2020-11-09T17:59:58.889" v="2913" actId="167"/>
          <ac:picMkLst>
            <pc:docMk/>
            <pc:sldMk cId="274743380" sldId="271"/>
            <ac:picMk id="9" creationId="{5FDAC9D1-7F05-48CC-9448-046FD61C6C8F}"/>
          </ac:picMkLst>
        </pc:picChg>
      </pc:sldChg>
      <pc:sldChg chg="addSp delSp modSp new mod setBg">
        <pc:chgData name="Maksym Popovkin" userId="d76bbd41abf9d4f6" providerId="LiveId" clId="{320E8682-9E6D-4551-899D-F912BA66EC7A}" dt="2020-11-10T09:55:50.236" v="3172" actId="14100"/>
        <pc:sldMkLst>
          <pc:docMk/>
          <pc:sldMk cId="3580682417" sldId="272"/>
        </pc:sldMkLst>
        <pc:spChg chg="del">
          <ac:chgData name="Maksym Popovkin" userId="d76bbd41abf9d4f6" providerId="LiveId" clId="{320E8682-9E6D-4551-899D-F912BA66EC7A}" dt="2020-11-09T18:26:33.332" v="3025" actId="478"/>
          <ac:spMkLst>
            <pc:docMk/>
            <pc:sldMk cId="3580682417" sldId="272"/>
            <ac:spMk id="2" creationId="{9029B321-7EC3-4647-B801-B6E7A9A734A4}"/>
          </ac:spMkLst>
        </pc:spChg>
        <pc:spChg chg="del">
          <ac:chgData name="Maksym Popovkin" userId="d76bbd41abf9d4f6" providerId="LiveId" clId="{320E8682-9E6D-4551-899D-F912BA66EC7A}" dt="2020-11-09T18:26:30.332" v="3024" actId="478"/>
          <ac:spMkLst>
            <pc:docMk/>
            <pc:sldMk cId="3580682417" sldId="272"/>
            <ac:spMk id="3" creationId="{910970D9-7CC2-4C35-87A1-C92645B8F5C7}"/>
          </ac:spMkLst>
        </pc:spChg>
        <pc:spChg chg="add del">
          <ac:chgData name="Maksym Popovkin" userId="d76bbd41abf9d4f6" providerId="LiveId" clId="{320E8682-9E6D-4551-899D-F912BA66EC7A}" dt="2020-11-10T09:55:39.705" v="3169" actId="26606"/>
          <ac:spMkLst>
            <pc:docMk/>
            <pc:sldMk cId="3580682417" sldId="272"/>
            <ac:spMk id="8" creationId="{F027EB3A-DF05-4A1A-99F5-BE83E7654676}"/>
          </ac:spMkLst>
        </pc:spChg>
        <pc:spChg chg="add">
          <ac:chgData name="Maksym Popovkin" userId="d76bbd41abf9d4f6" providerId="LiveId" clId="{320E8682-9E6D-4551-899D-F912BA66EC7A}" dt="2020-11-10T09:55:39.714" v="3170" actId="26606"/>
          <ac:spMkLst>
            <pc:docMk/>
            <pc:sldMk cId="3580682417" sldId="272"/>
            <ac:spMk id="10" creationId="{A6D7D0F5-9776-4941-925D-311FB1EC4D33}"/>
          </ac:spMkLst>
        </pc:spChg>
        <pc:picChg chg="add mod">
          <ac:chgData name="Maksym Popovkin" userId="d76bbd41abf9d4f6" providerId="LiveId" clId="{320E8682-9E6D-4551-899D-F912BA66EC7A}" dt="2020-11-10T09:55:50.236" v="3172" actId="14100"/>
          <ac:picMkLst>
            <pc:docMk/>
            <pc:sldMk cId="3580682417" sldId="272"/>
            <ac:picMk id="3" creationId="{B5527812-6B97-43F6-B962-2BB7EA9CEF13}"/>
          </ac:picMkLst>
        </pc:picChg>
        <pc:picChg chg="add del mod">
          <ac:chgData name="Maksym Popovkin" userId="d76bbd41abf9d4f6" providerId="LiveId" clId="{320E8682-9E6D-4551-899D-F912BA66EC7A}" dt="2020-11-10T09:55:08.415" v="3164" actId="478"/>
          <ac:picMkLst>
            <pc:docMk/>
            <pc:sldMk cId="3580682417" sldId="272"/>
            <ac:picMk id="5" creationId="{B39FDD4E-090D-45C5-A247-DEB5787228AC}"/>
          </ac:picMkLst>
        </pc:picChg>
      </pc:sldChg>
      <pc:sldChg chg="addSp delSp modSp new mod">
        <pc:chgData name="Maksym Popovkin" userId="d76bbd41abf9d4f6" providerId="LiveId" clId="{320E8682-9E6D-4551-899D-F912BA66EC7A}" dt="2020-11-11T10:30:54.821" v="3556" actId="1076"/>
        <pc:sldMkLst>
          <pc:docMk/>
          <pc:sldMk cId="1581485154" sldId="273"/>
        </pc:sldMkLst>
        <pc:spChg chg="mod">
          <ac:chgData name="Maksym Popovkin" userId="d76bbd41abf9d4f6" providerId="LiveId" clId="{320E8682-9E6D-4551-899D-F912BA66EC7A}" dt="2020-11-11T10:23:50.241" v="3399" actId="1035"/>
          <ac:spMkLst>
            <pc:docMk/>
            <pc:sldMk cId="1581485154" sldId="273"/>
            <ac:spMk id="2" creationId="{002CEDA0-E6EB-42D8-8BB2-3F27463F9CBD}"/>
          </ac:spMkLst>
        </pc:spChg>
        <pc:spChg chg="del">
          <ac:chgData name="Maksym Popovkin" userId="d76bbd41abf9d4f6" providerId="LiveId" clId="{320E8682-9E6D-4551-899D-F912BA66EC7A}" dt="2020-11-11T10:14:28.239" v="3314" actId="478"/>
          <ac:spMkLst>
            <pc:docMk/>
            <pc:sldMk cId="1581485154" sldId="273"/>
            <ac:spMk id="3" creationId="{C6187B71-43E6-4987-A7D8-DB8B5B5B43B8}"/>
          </ac:spMkLst>
        </pc:spChg>
        <pc:spChg chg="add mod ord">
          <ac:chgData name="Maksym Popovkin" userId="d76bbd41abf9d4f6" providerId="LiveId" clId="{320E8682-9E6D-4551-899D-F912BA66EC7A}" dt="2020-11-11T10:24:06.507" v="3407" actId="167"/>
          <ac:spMkLst>
            <pc:docMk/>
            <pc:sldMk cId="1581485154" sldId="273"/>
            <ac:spMk id="12" creationId="{C3B62EE6-3307-4F30-992B-E54C74AB5A9C}"/>
          </ac:spMkLst>
        </pc:spChg>
        <pc:spChg chg="add mod">
          <ac:chgData name="Maksym Popovkin" userId="d76bbd41abf9d4f6" providerId="LiveId" clId="{320E8682-9E6D-4551-899D-F912BA66EC7A}" dt="2020-11-11T10:30:19.750" v="3510" actId="1035"/>
          <ac:spMkLst>
            <pc:docMk/>
            <pc:sldMk cId="1581485154" sldId="273"/>
            <ac:spMk id="17" creationId="{70DD4442-6163-4F65-9D60-CABFDD0CE870}"/>
          </ac:spMkLst>
        </pc:spChg>
        <pc:spChg chg="add mod">
          <ac:chgData name="Maksym Popovkin" userId="d76bbd41abf9d4f6" providerId="LiveId" clId="{320E8682-9E6D-4551-899D-F912BA66EC7A}" dt="2020-11-11T10:30:14.014" v="3499" actId="1035"/>
          <ac:spMkLst>
            <pc:docMk/>
            <pc:sldMk cId="1581485154" sldId="273"/>
            <ac:spMk id="19" creationId="{562B247D-10A7-456F-867F-31AFC4798485}"/>
          </ac:spMkLst>
        </pc:spChg>
        <pc:spChg chg="add del mod">
          <ac:chgData name="Maksym Popovkin" userId="d76bbd41abf9d4f6" providerId="LiveId" clId="{320E8682-9E6D-4551-899D-F912BA66EC7A}" dt="2020-11-11T10:30:47.151" v="3517" actId="478"/>
          <ac:spMkLst>
            <pc:docMk/>
            <pc:sldMk cId="1581485154" sldId="273"/>
            <ac:spMk id="20" creationId="{B811607C-125D-40C0-A65C-5D1053198A0A}"/>
          </ac:spMkLst>
        </pc:spChg>
        <pc:spChg chg="add">
          <ac:chgData name="Maksym Popovkin" userId="d76bbd41abf9d4f6" providerId="LiveId" clId="{320E8682-9E6D-4551-899D-F912BA66EC7A}" dt="2020-11-11T10:30:35.917" v="3514" actId="11529"/>
          <ac:spMkLst>
            <pc:docMk/>
            <pc:sldMk cId="1581485154" sldId="273"/>
            <ac:spMk id="21" creationId="{71A9D735-03A9-4EA2-BA5F-137E52E98A8F}"/>
          </ac:spMkLst>
        </pc:spChg>
        <pc:spChg chg="add mod">
          <ac:chgData name="Maksym Popovkin" userId="d76bbd41abf9d4f6" providerId="LiveId" clId="{320E8682-9E6D-4551-899D-F912BA66EC7A}" dt="2020-11-11T10:30:54.821" v="3556" actId="1076"/>
          <ac:spMkLst>
            <pc:docMk/>
            <pc:sldMk cId="1581485154" sldId="273"/>
            <ac:spMk id="23" creationId="{6E24B888-E76A-4FBE-A6C9-12C27C566661}"/>
          </ac:spMkLst>
        </pc:spChg>
        <pc:picChg chg="add mod">
          <ac:chgData name="Maksym Popovkin" userId="d76bbd41abf9d4f6" providerId="LiveId" clId="{320E8682-9E6D-4551-899D-F912BA66EC7A}" dt="2020-11-11T10:30:11.575" v="3494" actId="1035"/>
          <ac:picMkLst>
            <pc:docMk/>
            <pc:sldMk cId="1581485154" sldId="273"/>
            <ac:picMk id="5" creationId="{2BCA9B53-F94C-4897-A675-01501882ADBE}"/>
          </ac:picMkLst>
        </pc:picChg>
        <pc:picChg chg="add del mod">
          <ac:chgData name="Maksym Popovkin" userId="d76bbd41abf9d4f6" providerId="LiveId" clId="{320E8682-9E6D-4551-899D-F912BA66EC7A}" dt="2020-11-11T10:27:50.432" v="3422" actId="478"/>
          <ac:picMkLst>
            <pc:docMk/>
            <pc:sldMk cId="1581485154" sldId="273"/>
            <ac:picMk id="7" creationId="{63AF8942-EFD5-4977-8952-642CDC843E4D}"/>
          </ac:picMkLst>
        </pc:picChg>
        <pc:picChg chg="add del mod modCrop">
          <ac:chgData name="Maksym Popovkin" userId="d76bbd41abf9d4f6" providerId="LiveId" clId="{320E8682-9E6D-4551-899D-F912BA66EC7A}" dt="2020-11-11T10:28:11.423" v="3428" actId="478"/>
          <ac:picMkLst>
            <pc:docMk/>
            <pc:sldMk cId="1581485154" sldId="273"/>
            <ac:picMk id="9" creationId="{A1B7F7F8-4FF1-45B3-8C1B-A44F2BFD8846}"/>
          </ac:picMkLst>
        </pc:picChg>
        <pc:picChg chg="add mod">
          <ac:chgData name="Maksym Popovkin" userId="d76bbd41abf9d4f6" providerId="LiveId" clId="{320E8682-9E6D-4551-899D-F912BA66EC7A}" dt="2020-11-11T10:19:26.015" v="3353" actId="1076"/>
          <ac:picMkLst>
            <pc:docMk/>
            <pc:sldMk cId="1581485154" sldId="273"/>
            <ac:picMk id="11" creationId="{8F0A86A0-6643-41D7-839B-94A733E3D425}"/>
          </ac:picMkLst>
        </pc:picChg>
        <pc:picChg chg="add mod">
          <ac:chgData name="Maksym Popovkin" userId="d76bbd41abf9d4f6" providerId="LiveId" clId="{320E8682-9E6D-4551-899D-F912BA66EC7A}" dt="2020-11-11T10:30:17.655" v="3506" actId="1035"/>
          <ac:picMkLst>
            <pc:docMk/>
            <pc:sldMk cId="1581485154" sldId="273"/>
            <ac:picMk id="14" creationId="{D75CB9EA-9C8C-42F6-A24D-A1B7225A77EF}"/>
          </ac:picMkLst>
        </pc:picChg>
        <pc:picChg chg="add mod">
          <ac:chgData name="Maksym Popovkin" userId="d76bbd41abf9d4f6" providerId="LiveId" clId="{320E8682-9E6D-4551-899D-F912BA66EC7A}" dt="2020-11-11T10:30:21.735" v="3513" actId="1035"/>
          <ac:picMkLst>
            <pc:docMk/>
            <pc:sldMk cId="1581485154" sldId="273"/>
            <ac:picMk id="16" creationId="{12524400-F528-4E9E-9AA3-F64D8B5356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11/11/2020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3220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11/11/2020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6497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11/11/2020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7137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11/11/2020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3552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11/11/2020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7583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11/11/2020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3274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11/11/2020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629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11/11/2020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4408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11/11/2020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24193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11/11/2020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04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11/11/2020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84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11/11/2020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2210379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26" r:id="rId6"/>
    <p:sldLayoutId id="2147483722" r:id="rId7"/>
    <p:sldLayoutId id="2147483723" r:id="rId8"/>
    <p:sldLayoutId id="2147483724" r:id="rId9"/>
    <p:sldLayoutId id="2147483725" r:id="rId10"/>
    <p:sldLayoutId id="214748372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674D29E-618D-4277-8F79-0FE0B1CF333F}"/>
              </a:ext>
            </a:extLst>
          </p:cNvPr>
          <p:cNvPicPr>
            <a:picLocks noChangeAspect="1"/>
          </p:cNvPicPr>
          <p:nvPr/>
        </p:nvPicPr>
        <p:blipFill rotWithShape="1">
          <a:blip r:embed="rId2">
            <a:alphaModFix amt="50000"/>
          </a:blip>
          <a:srcRect l="4468" r="1" b="1"/>
          <a:stretch/>
        </p:blipFill>
        <p:spPr>
          <a:xfrm>
            <a:off x="3070" y="-13842"/>
            <a:ext cx="12188930" cy="6857990"/>
          </a:xfrm>
          <a:prstGeom prst="rect">
            <a:avLst/>
          </a:prstGeom>
        </p:spPr>
      </p:pic>
      <p:sp>
        <p:nvSpPr>
          <p:cNvPr id="2" name="Заголовок 1">
            <a:extLst>
              <a:ext uri="{FF2B5EF4-FFF2-40B4-BE49-F238E27FC236}">
                <a16:creationId xmlns:a16="http://schemas.microsoft.com/office/drawing/2014/main" id="{A79B716F-33AF-48AE-9394-A9B7BBB5474A}"/>
              </a:ext>
            </a:extLst>
          </p:cNvPr>
          <p:cNvSpPr>
            <a:spLocks noGrp="1"/>
          </p:cNvSpPr>
          <p:nvPr>
            <p:ph type="ctrTitle"/>
          </p:nvPr>
        </p:nvSpPr>
        <p:spPr>
          <a:xfrm>
            <a:off x="-3048" y="518032"/>
            <a:ext cx="12188929" cy="3864307"/>
          </a:xfrm>
        </p:spPr>
        <p:txBody>
          <a:bodyPr>
            <a:normAutofit/>
          </a:bodyPr>
          <a:lstStyle/>
          <a:p>
            <a:pPr algn="ctr"/>
            <a:r>
              <a:rPr lang="en-US" sz="13000" dirty="0"/>
              <a:t>DevOps Project</a:t>
            </a:r>
            <a:br>
              <a:rPr lang="en-US" sz="10800" dirty="0"/>
            </a:br>
            <a:r>
              <a:rPr lang="en-US" sz="7300" dirty="0"/>
              <a:t>Deploy Website to AWS</a:t>
            </a:r>
            <a:endParaRPr lang="ru-RU" sz="10800" dirty="0"/>
          </a:p>
        </p:txBody>
      </p:sp>
      <p:sp>
        <p:nvSpPr>
          <p:cNvPr id="3" name="Подзаголовок 2">
            <a:extLst>
              <a:ext uri="{FF2B5EF4-FFF2-40B4-BE49-F238E27FC236}">
                <a16:creationId xmlns:a16="http://schemas.microsoft.com/office/drawing/2014/main" id="{9D9FDC2C-3350-433A-B025-8EA366716335}"/>
              </a:ext>
            </a:extLst>
          </p:cNvPr>
          <p:cNvSpPr>
            <a:spLocks noGrp="1"/>
          </p:cNvSpPr>
          <p:nvPr>
            <p:ph type="subTitle" idx="1"/>
          </p:nvPr>
        </p:nvSpPr>
        <p:spPr>
          <a:xfrm>
            <a:off x="8272626" y="5307956"/>
            <a:ext cx="3919374" cy="1536192"/>
          </a:xfrm>
        </p:spPr>
        <p:txBody>
          <a:bodyPr>
            <a:normAutofit/>
          </a:bodyPr>
          <a:lstStyle/>
          <a:p>
            <a:pPr algn="ctr"/>
            <a:r>
              <a:rPr lang="en-US" sz="3200" dirty="0"/>
              <a:t>Maksym Popovkin EPAM 2020 DevOps</a:t>
            </a:r>
            <a:endParaRPr lang="ru-RU" sz="3200" dirty="0"/>
          </a:p>
        </p:txBody>
      </p:sp>
      <p:sp>
        <p:nvSpPr>
          <p:cNvPr id="22"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1414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853450F6-54E5-4F77-AB24-009299DD185A}"/>
              </a:ext>
            </a:extLst>
          </p:cNvPr>
          <p:cNvSpPr/>
          <p:nvPr/>
        </p:nvSpPr>
        <p:spPr>
          <a:xfrm>
            <a:off x="125683" y="1006620"/>
            <a:ext cx="11510996" cy="1165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B42ABD6D-46A6-43C6-BECA-3E64E5F853DC}"/>
              </a:ext>
            </a:extLst>
          </p:cNvPr>
          <p:cNvSpPr>
            <a:spLocks noGrp="1"/>
          </p:cNvSpPr>
          <p:nvPr>
            <p:ph type="title"/>
          </p:nvPr>
        </p:nvSpPr>
        <p:spPr>
          <a:xfrm>
            <a:off x="0" y="-255294"/>
            <a:ext cx="12192000" cy="1325563"/>
          </a:xfrm>
        </p:spPr>
        <p:txBody>
          <a:bodyPr/>
          <a:lstStyle/>
          <a:p>
            <a:pPr algn="ctr"/>
            <a:r>
              <a:rPr lang="en-US" dirty="0">
                <a:latin typeface="Arial" panose="020B0604020202020204" pitchFamily="34" charset="0"/>
                <a:cs typeface="Arial" panose="020B0604020202020204" pitchFamily="34" charset="0"/>
              </a:rPr>
              <a:t>Jenkins nodes setup</a:t>
            </a:r>
            <a:endParaRPr lang="ru-RU" dirty="0">
              <a:latin typeface="Arial" panose="020B0604020202020204" pitchFamily="34" charset="0"/>
              <a:cs typeface="Arial" panose="020B0604020202020204" pitchFamily="34" charset="0"/>
            </a:endParaRPr>
          </a:p>
        </p:txBody>
      </p:sp>
      <p:pic>
        <p:nvPicPr>
          <p:cNvPr id="7" name="Рисунок 6" descr="Изображение выглядит как текст&#10;&#10;Автоматически созданное описание">
            <a:extLst>
              <a:ext uri="{FF2B5EF4-FFF2-40B4-BE49-F238E27FC236}">
                <a16:creationId xmlns:a16="http://schemas.microsoft.com/office/drawing/2014/main" id="{2205B4C2-1984-468C-953D-073840B90155}"/>
              </a:ext>
            </a:extLst>
          </p:cNvPr>
          <p:cNvPicPr>
            <a:picLocks noChangeAspect="1"/>
          </p:cNvPicPr>
          <p:nvPr/>
        </p:nvPicPr>
        <p:blipFill rotWithShape="1">
          <a:blip r:embed="rId2">
            <a:extLst>
              <a:ext uri="{28A0092B-C50C-407E-A947-70E740481C1C}">
                <a14:useLocalDpi xmlns:a14="http://schemas.microsoft.com/office/drawing/2010/main" val="0"/>
              </a:ext>
            </a:extLst>
          </a:blip>
          <a:srcRect t="18911"/>
          <a:stretch/>
        </p:blipFill>
        <p:spPr>
          <a:xfrm>
            <a:off x="1842881" y="4767105"/>
            <a:ext cx="8506238" cy="1899429"/>
          </a:xfrm>
          <a:prstGeom prst="rect">
            <a:avLst/>
          </a:prstGeom>
        </p:spPr>
      </p:pic>
      <p:pic>
        <p:nvPicPr>
          <p:cNvPr id="6" name="Рисунок 5" descr="Изображение выглядит как текст&#10;&#10;Автоматически созданное описание">
            <a:extLst>
              <a:ext uri="{FF2B5EF4-FFF2-40B4-BE49-F238E27FC236}">
                <a16:creationId xmlns:a16="http://schemas.microsoft.com/office/drawing/2014/main" id="{CAD2D7ED-55CE-4A0B-9691-72EDEA320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71" y="734036"/>
            <a:ext cx="11164858" cy="3943900"/>
          </a:xfrm>
          <a:prstGeom prst="rect">
            <a:avLst/>
          </a:prstGeom>
        </p:spPr>
      </p:pic>
    </p:spTree>
    <p:extLst>
      <p:ext uri="{BB962C8B-B14F-4D97-AF65-F5344CB8AC3E}">
        <p14:creationId xmlns:p14="http://schemas.microsoft.com/office/powerpoint/2010/main" val="73274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CCCE90D2-29D8-4D44-B29C-7F82915F8B99}"/>
              </a:ext>
            </a:extLst>
          </p:cNvPr>
          <p:cNvSpPr/>
          <p:nvPr/>
        </p:nvSpPr>
        <p:spPr>
          <a:xfrm>
            <a:off x="125683" y="1006620"/>
            <a:ext cx="11510996" cy="1165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0A9257A8-BFB8-4CB5-AE24-A4F63F06AA49}"/>
              </a:ext>
            </a:extLst>
          </p:cNvPr>
          <p:cNvSpPr>
            <a:spLocks noGrp="1"/>
          </p:cNvSpPr>
          <p:nvPr>
            <p:ph type="title"/>
          </p:nvPr>
        </p:nvSpPr>
        <p:spPr>
          <a:xfrm>
            <a:off x="0" y="-315368"/>
            <a:ext cx="12192000" cy="1325563"/>
          </a:xfrm>
        </p:spPr>
        <p:txBody>
          <a:bodyPr/>
          <a:lstStyle/>
          <a:p>
            <a:pPr algn="ctr"/>
            <a:r>
              <a:rPr lang="en-US" dirty="0">
                <a:latin typeface="Arial" panose="020B0604020202020204" pitchFamily="34" charset="0"/>
                <a:cs typeface="Arial" panose="020B0604020202020204" pitchFamily="34" charset="0"/>
              </a:rPr>
              <a:t>Jenkins job setup</a:t>
            </a:r>
            <a:endParaRPr lang="ru-RU" dirty="0">
              <a:latin typeface="Arial" panose="020B0604020202020204" pitchFamily="34" charset="0"/>
              <a:cs typeface="Arial" panose="020B0604020202020204" pitchFamily="34" charset="0"/>
            </a:endParaRPr>
          </a:p>
        </p:txBody>
      </p:sp>
      <p:pic>
        <p:nvPicPr>
          <p:cNvPr id="5" name="Рисунок 4">
            <a:extLst>
              <a:ext uri="{FF2B5EF4-FFF2-40B4-BE49-F238E27FC236}">
                <a16:creationId xmlns:a16="http://schemas.microsoft.com/office/drawing/2014/main" id="{9C9D7C29-66A0-45AB-8DA1-34D48F111B72}"/>
              </a:ext>
            </a:extLst>
          </p:cNvPr>
          <p:cNvPicPr>
            <a:picLocks noChangeAspect="1"/>
          </p:cNvPicPr>
          <p:nvPr/>
        </p:nvPicPr>
        <p:blipFill rotWithShape="1">
          <a:blip r:embed="rId2">
            <a:extLst>
              <a:ext uri="{28A0092B-C50C-407E-A947-70E740481C1C}">
                <a14:useLocalDpi xmlns:a14="http://schemas.microsoft.com/office/drawing/2010/main" val="0"/>
              </a:ext>
            </a:extLst>
          </a:blip>
          <a:srcRect t="8571"/>
          <a:stretch/>
        </p:blipFill>
        <p:spPr>
          <a:xfrm>
            <a:off x="213300" y="967958"/>
            <a:ext cx="5688446" cy="2888222"/>
          </a:xfrm>
          <a:prstGeom prst="rect">
            <a:avLst/>
          </a:prstGeom>
        </p:spPr>
      </p:pic>
      <p:pic>
        <p:nvPicPr>
          <p:cNvPr id="7" name="Рисунок 6">
            <a:extLst>
              <a:ext uri="{FF2B5EF4-FFF2-40B4-BE49-F238E27FC236}">
                <a16:creationId xmlns:a16="http://schemas.microsoft.com/office/drawing/2014/main" id="{12BB36EA-572D-4B7F-9AB2-3FA17643BFA3}"/>
              </a:ext>
            </a:extLst>
          </p:cNvPr>
          <p:cNvPicPr>
            <a:picLocks noChangeAspect="1"/>
          </p:cNvPicPr>
          <p:nvPr/>
        </p:nvPicPr>
        <p:blipFill rotWithShape="1">
          <a:blip r:embed="rId3">
            <a:extLst>
              <a:ext uri="{28A0092B-C50C-407E-A947-70E740481C1C}">
                <a14:useLocalDpi xmlns:a14="http://schemas.microsoft.com/office/drawing/2010/main" val="0"/>
              </a:ext>
            </a:extLst>
          </a:blip>
          <a:srcRect t="15517" r="65236"/>
          <a:stretch/>
        </p:blipFill>
        <p:spPr>
          <a:xfrm>
            <a:off x="7988594" y="1442270"/>
            <a:ext cx="3990106" cy="2921147"/>
          </a:xfrm>
          <a:prstGeom prst="rect">
            <a:avLst/>
          </a:prstGeom>
        </p:spPr>
      </p:pic>
      <p:pic>
        <p:nvPicPr>
          <p:cNvPr id="9" name="Рисунок 8" descr="Изображение выглядит как текст&#10;&#10;Автоматически созданное описание">
            <a:extLst>
              <a:ext uri="{FF2B5EF4-FFF2-40B4-BE49-F238E27FC236}">
                <a16:creationId xmlns:a16="http://schemas.microsoft.com/office/drawing/2014/main" id="{43F5BBCA-1B5E-4B73-98CC-8493DBFB58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18" y="4158323"/>
            <a:ext cx="7426325" cy="2667201"/>
          </a:xfrm>
          <a:prstGeom prst="rect">
            <a:avLst/>
          </a:prstGeom>
        </p:spPr>
      </p:pic>
      <p:sp>
        <p:nvSpPr>
          <p:cNvPr id="10" name="TextBox 9">
            <a:extLst>
              <a:ext uri="{FF2B5EF4-FFF2-40B4-BE49-F238E27FC236}">
                <a16:creationId xmlns:a16="http://schemas.microsoft.com/office/drawing/2014/main" id="{FC3C35AD-97FB-4B26-8769-5A3F9DAFA38D}"/>
              </a:ext>
            </a:extLst>
          </p:cNvPr>
          <p:cNvSpPr txBox="1"/>
          <p:nvPr/>
        </p:nvSpPr>
        <p:spPr>
          <a:xfrm>
            <a:off x="213300" y="594562"/>
            <a:ext cx="5688446" cy="37339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Source control</a:t>
            </a:r>
            <a:endParaRPr lang="ru-RU"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59DC3F0-1B2F-4391-9D0F-B5D8D33978EC}"/>
              </a:ext>
            </a:extLst>
          </p:cNvPr>
          <p:cNvSpPr txBox="1"/>
          <p:nvPr/>
        </p:nvSpPr>
        <p:spPr>
          <a:xfrm>
            <a:off x="7988594" y="1084520"/>
            <a:ext cx="399010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Assembly triggers</a:t>
            </a:r>
            <a:endParaRPr lang="ru-RU"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2115AD55-B2A6-4BDF-8249-D19923116185}"/>
              </a:ext>
            </a:extLst>
          </p:cNvPr>
          <p:cNvSpPr txBox="1"/>
          <p:nvPr/>
        </p:nvSpPr>
        <p:spPr>
          <a:xfrm>
            <a:off x="447018" y="3848985"/>
            <a:ext cx="742632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Send build artifacts over SSH</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532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817F58-731E-46B7-A8D6-2CE312548FC5}"/>
              </a:ext>
            </a:extLst>
          </p:cNvPr>
          <p:cNvSpPr>
            <a:spLocks noGrp="1"/>
          </p:cNvSpPr>
          <p:nvPr>
            <p:ph type="title"/>
          </p:nvPr>
        </p:nvSpPr>
        <p:spPr>
          <a:xfrm>
            <a:off x="0" y="-230305"/>
            <a:ext cx="12192000" cy="1325563"/>
          </a:xfrm>
        </p:spPr>
        <p:txBody>
          <a:bodyPr/>
          <a:lstStyle/>
          <a:p>
            <a:pPr algn="ctr"/>
            <a:r>
              <a:rPr lang="en-US" dirty="0">
                <a:latin typeface="Arial" panose="020B0604020202020204" pitchFamily="34" charset="0"/>
                <a:cs typeface="Arial" panose="020B0604020202020204" pitchFamily="34" charset="0"/>
              </a:rPr>
              <a:t>Execute shell command</a:t>
            </a:r>
            <a:endParaRPr lang="ru-RU" dirty="0">
              <a:latin typeface="Arial" panose="020B0604020202020204" pitchFamily="34" charset="0"/>
              <a:cs typeface="Arial" panose="020B0604020202020204" pitchFamily="34" charset="0"/>
            </a:endParaRPr>
          </a:p>
        </p:txBody>
      </p:sp>
      <p:pic>
        <p:nvPicPr>
          <p:cNvPr id="7" name="Рисунок 6" descr="Изображение выглядит как текст&#10;&#10;Автоматически созданное описание">
            <a:extLst>
              <a:ext uri="{FF2B5EF4-FFF2-40B4-BE49-F238E27FC236}">
                <a16:creationId xmlns:a16="http://schemas.microsoft.com/office/drawing/2014/main" id="{982F2984-10FC-425E-95FD-624F6283F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317" y="1192005"/>
            <a:ext cx="6026674" cy="2671163"/>
          </a:xfrm>
          <a:prstGeom prst="rect">
            <a:avLst/>
          </a:prstGeom>
        </p:spPr>
      </p:pic>
      <p:pic>
        <p:nvPicPr>
          <p:cNvPr id="9" name="Рисунок 8" descr="Изображение выглядит как текст&#10;&#10;Автоматически созданное описание">
            <a:extLst>
              <a:ext uri="{FF2B5EF4-FFF2-40B4-BE49-F238E27FC236}">
                <a16:creationId xmlns:a16="http://schemas.microsoft.com/office/drawing/2014/main" id="{B4EE5312-FEF5-4753-B9F0-6ED0C7D18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9" y="4203791"/>
            <a:ext cx="6001097" cy="2492538"/>
          </a:xfrm>
          <a:prstGeom prst="rect">
            <a:avLst/>
          </a:prstGeom>
        </p:spPr>
      </p:pic>
      <p:pic>
        <p:nvPicPr>
          <p:cNvPr id="11" name="Рисунок 10" descr="Изображение выглядит как текст&#10;&#10;Автоматически созданное описание">
            <a:extLst>
              <a:ext uri="{FF2B5EF4-FFF2-40B4-BE49-F238E27FC236}">
                <a16:creationId xmlns:a16="http://schemas.microsoft.com/office/drawing/2014/main" id="{80087F45-79BA-4A56-A14E-637C0EEDD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5620" y="4188362"/>
            <a:ext cx="6014466" cy="2523396"/>
          </a:xfrm>
          <a:prstGeom prst="rect">
            <a:avLst/>
          </a:prstGeom>
        </p:spPr>
      </p:pic>
      <p:pic>
        <p:nvPicPr>
          <p:cNvPr id="13" name="Рисунок 12" descr="Изображение выглядит как текст&#10;&#10;Автоматически созданное описание">
            <a:extLst>
              <a:ext uri="{FF2B5EF4-FFF2-40B4-BE49-F238E27FC236}">
                <a16:creationId xmlns:a16="http://schemas.microsoft.com/office/drawing/2014/main" id="{89157D26-29D5-47D2-AE0D-BC7D995E3A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79972"/>
            <a:ext cx="6165317" cy="2492537"/>
          </a:xfrm>
          <a:prstGeom prst="rect">
            <a:avLst/>
          </a:prstGeom>
        </p:spPr>
      </p:pic>
      <p:sp>
        <p:nvSpPr>
          <p:cNvPr id="16" name="TextBox 15">
            <a:extLst>
              <a:ext uri="{FF2B5EF4-FFF2-40B4-BE49-F238E27FC236}">
                <a16:creationId xmlns:a16="http://schemas.microsoft.com/office/drawing/2014/main" id="{906DB0BE-88B6-4A04-B7DD-765647579DC4}"/>
              </a:ext>
            </a:extLst>
          </p:cNvPr>
          <p:cNvSpPr txBox="1"/>
          <p:nvPr/>
        </p:nvSpPr>
        <p:spPr>
          <a:xfrm>
            <a:off x="0" y="808076"/>
            <a:ext cx="616531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Dev job</a:t>
            </a:r>
            <a:endParaRPr lang="ru-RU"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2CC8902-7F89-409E-A40B-FAF6D2980090}"/>
              </a:ext>
            </a:extLst>
          </p:cNvPr>
          <p:cNvSpPr txBox="1"/>
          <p:nvPr/>
        </p:nvSpPr>
        <p:spPr>
          <a:xfrm>
            <a:off x="6026674" y="819981"/>
            <a:ext cx="616531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Test job</a:t>
            </a:r>
            <a:endParaRPr lang="ru-RU"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59EEFE-502C-4DFB-B70B-86DFD5C777E9}"/>
              </a:ext>
            </a:extLst>
          </p:cNvPr>
          <p:cNvSpPr txBox="1"/>
          <p:nvPr/>
        </p:nvSpPr>
        <p:spPr>
          <a:xfrm>
            <a:off x="0" y="3781066"/>
            <a:ext cx="616531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Stage job</a:t>
            </a:r>
            <a:endParaRPr lang="ru-RU"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B52CFD-FF99-4C3E-B56F-1DD1989A51B2}"/>
              </a:ext>
            </a:extLst>
          </p:cNvPr>
          <p:cNvSpPr txBox="1"/>
          <p:nvPr/>
        </p:nvSpPr>
        <p:spPr>
          <a:xfrm>
            <a:off x="6026673" y="3822117"/>
            <a:ext cx="616531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Prod job</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207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a:extLst>
              <a:ext uri="{FF2B5EF4-FFF2-40B4-BE49-F238E27FC236}">
                <a16:creationId xmlns:a16="http://schemas.microsoft.com/office/drawing/2014/main" id="{C3B62EE6-3307-4F30-992B-E54C74AB5A9C}"/>
              </a:ext>
            </a:extLst>
          </p:cNvPr>
          <p:cNvSpPr/>
          <p:nvPr/>
        </p:nvSpPr>
        <p:spPr>
          <a:xfrm>
            <a:off x="340242" y="1137684"/>
            <a:ext cx="11642651" cy="1169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002CEDA0-E6EB-42D8-8BB2-3F27463F9CBD}"/>
              </a:ext>
            </a:extLst>
          </p:cNvPr>
          <p:cNvSpPr>
            <a:spLocks noGrp="1"/>
          </p:cNvSpPr>
          <p:nvPr>
            <p:ph type="title"/>
          </p:nvPr>
        </p:nvSpPr>
        <p:spPr>
          <a:xfrm>
            <a:off x="0" y="-283467"/>
            <a:ext cx="12192000" cy="1325563"/>
          </a:xfrm>
        </p:spPr>
        <p:txBody>
          <a:bodyPr/>
          <a:lstStyle/>
          <a:p>
            <a:pPr algn="ctr"/>
            <a:r>
              <a:rPr lang="en-US" dirty="0">
                <a:latin typeface="Arial" panose="020B0604020202020204" pitchFamily="34" charset="0"/>
                <a:cs typeface="Arial" panose="020B0604020202020204" pitchFamily="34" charset="0"/>
              </a:rPr>
              <a:t>GitHub version control</a:t>
            </a:r>
            <a:endParaRPr lang="ru-RU" dirty="0">
              <a:latin typeface="Arial" panose="020B0604020202020204" pitchFamily="34" charset="0"/>
              <a:cs typeface="Arial" panose="020B0604020202020204" pitchFamily="34" charset="0"/>
            </a:endParaRPr>
          </a:p>
        </p:txBody>
      </p:sp>
      <p:pic>
        <p:nvPicPr>
          <p:cNvPr id="5" name="Рисунок 4">
            <a:extLst>
              <a:ext uri="{FF2B5EF4-FFF2-40B4-BE49-F238E27FC236}">
                <a16:creationId xmlns:a16="http://schemas.microsoft.com/office/drawing/2014/main" id="{2BCA9B53-F94C-4897-A675-01501882A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887" y="878218"/>
            <a:ext cx="10044222" cy="793561"/>
          </a:xfrm>
          <a:prstGeom prst="rect">
            <a:avLst/>
          </a:prstGeom>
        </p:spPr>
      </p:pic>
      <p:pic>
        <p:nvPicPr>
          <p:cNvPr id="11" name="Рисунок 10" descr="Изображение выглядит как текст&#10;&#10;Автоматически созданное описание">
            <a:extLst>
              <a:ext uri="{FF2B5EF4-FFF2-40B4-BE49-F238E27FC236}">
                <a16:creationId xmlns:a16="http://schemas.microsoft.com/office/drawing/2014/main" id="{8F0A86A0-6643-41D7-839B-94A733E3D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88" y="5274161"/>
            <a:ext cx="10044223" cy="1530116"/>
          </a:xfrm>
          <a:prstGeom prst="rect">
            <a:avLst/>
          </a:prstGeom>
        </p:spPr>
      </p:pic>
      <p:pic>
        <p:nvPicPr>
          <p:cNvPr id="14" name="Рисунок 13">
            <a:extLst>
              <a:ext uri="{FF2B5EF4-FFF2-40B4-BE49-F238E27FC236}">
                <a16:creationId xmlns:a16="http://schemas.microsoft.com/office/drawing/2014/main" id="{D75CB9EA-9C8C-42F6-A24D-A1B7225A7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887" y="1674360"/>
            <a:ext cx="10044222" cy="798065"/>
          </a:xfrm>
          <a:prstGeom prst="rect">
            <a:avLst/>
          </a:prstGeom>
        </p:spPr>
      </p:pic>
      <p:pic>
        <p:nvPicPr>
          <p:cNvPr id="16" name="Рисунок 15" descr="Изображение выглядит как текст&#10;&#10;Автоматически созданное описание">
            <a:extLst>
              <a:ext uri="{FF2B5EF4-FFF2-40B4-BE49-F238E27FC236}">
                <a16:creationId xmlns:a16="http://schemas.microsoft.com/office/drawing/2014/main" id="{12524400-F528-4E9E-9AA3-F64D8B5356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887" y="2608332"/>
            <a:ext cx="10044222" cy="2586237"/>
          </a:xfrm>
          <a:prstGeom prst="rect">
            <a:avLst/>
          </a:prstGeom>
        </p:spPr>
      </p:pic>
      <p:sp>
        <p:nvSpPr>
          <p:cNvPr id="17" name="TextBox 16">
            <a:extLst>
              <a:ext uri="{FF2B5EF4-FFF2-40B4-BE49-F238E27FC236}">
                <a16:creationId xmlns:a16="http://schemas.microsoft.com/office/drawing/2014/main" id="{70DD4442-6163-4F65-9D60-CABFDD0CE870}"/>
              </a:ext>
            </a:extLst>
          </p:cNvPr>
          <p:cNvSpPr txBox="1"/>
          <p:nvPr/>
        </p:nvSpPr>
        <p:spPr>
          <a:xfrm>
            <a:off x="4529470" y="1706259"/>
            <a:ext cx="3274828"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Git_next</a:t>
            </a:r>
            <a:endParaRPr lang="ru-RU"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62B247D-10A7-456F-867F-31AFC4798485}"/>
              </a:ext>
            </a:extLst>
          </p:cNvPr>
          <p:cNvSpPr txBox="1"/>
          <p:nvPr/>
        </p:nvSpPr>
        <p:spPr>
          <a:xfrm>
            <a:off x="4529470" y="914681"/>
            <a:ext cx="3274828"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Git_prev</a:t>
            </a:r>
            <a:endParaRPr lang="ru-RU" dirty="0">
              <a:latin typeface="Arial" panose="020B0604020202020204" pitchFamily="34" charset="0"/>
              <a:cs typeface="Arial" panose="020B0604020202020204" pitchFamily="34" charset="0"/>
            </a:endParaRPr>
          </a:p>
        </p:txBody>
      </p:sp>
      <p:sp>
        <p:nvSpPr>
          <p:cNvPr id="21" name="Стрелка: изогнутая вправо 20">
            <a:extLst>
              <a:ext uri="{FF2B5EF4-FFF2-40B4-BE49-F238E27FC236}">
                <a16:creationId xmlns:a16="http://schemas.microsoft.com/office/drawing/2014/main" id="{71A9D735-03A9-4EA2-BA5F-137E52E98A8F}"/>
              </a:ext>
            </a:extLst>
          </p:cNvPr>
          <p:cNvSpPr/>
          <p:nvPr/>
        </p:nvSpPr>
        <p:spPr>
          <a:xfrm>
            <a:off x="340242" y="4667693"/>
            <a:ext cx="733645" cy="213658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3" name="Стрелка: изогнутая вправо 22">
            <a:extLst>
              <a:ext uri="{FF2B5EF4-FFF2-40B4-BE49-F238E27FC236}">
                <a16:creationId xmlns:a16="http://schemas.microsoft.com/office/drawing/2014/main" id="{6E24B888-E76A-4FBE-A6C9-12C27C566661}"/>
              </a:ext>
            </a:extLst>
          </p:cNvPr>
          <p:cNvSpPr/>
          <p:nvPr/>
        </p:nvSpPr>
        <p:spPr>
          <a:xfrm>
            <a:off x="340241" y="1594556"/>
            <a:ext cx="733645" cy="213658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158148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CF8F61F1-E293-4CE0-B612-A6E909EFE9F3}"/>
              </a:ext>
            </a:extLst>
          </p:cNvPr>
          <p:cNvSpPr/>
          <p:nvPr/>
        </p:nvSpPr>
        <p:spPr>
          <a:xfrm>
            <a:off x="125683" y="1006620"/>
            <a:ext cx="11510996" cy="1165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D91B4D57-E194-45A1-B36F-45E6B305E80E}"/>
              </a:ext>
            </a:extLst>
          </p:cNvPr>
          <p:cNvSpPr>
            <a:spLocks noGrp="1"/>
          </p:cNvSpPr>
          <p:nvPr>
            <p:ph type="title"/>
          </p:nvPr>
        </p:nvSpPr>
        <p:spPr>
          <a:xfrm>
            <a:off x="0" y="-347271"/>
            <a:ext cx="12192000" cy="1325563"/>
          </a:xfrm>
        </p:spPr>
        <p:txBody>
          <a:bodyPr/>
          <a:lstStyle/>
          <a:p>
            <a:pPr algn="ctr"/>
            <a:r>
              <a:rPr lang="en-US" dirty="0">
                <a:latin typeface="Arial" panose="020B0604020202020204" pitchFamily="34" charset="0"/>
                <a:cs typeface="Arial" panose="020B0604020202020204" pitchFamily="34" charset="0"/>
              </a:rPr>
              <a:t>Deploy to Prod</a:t>
            </a:r>
            <a:endParaRPr lang="ru-RU" dirty="0">
              <a:latin typeface="Arial" panose="020B0604020202020204" pitchFamily="34" charset="0"/>
              <a:cs typeface="Arial" panose="020B0604020202020204" pitchFamily="34" charset="0"/>
            </a:endParaRPr>
          </a:p>
        </p:txBody>
      </p:sp>
      <p:pic>
        <p:nvPicPr>
          <p:cNvPr id="5" name="Рисунок 4" descr="Изображение выглядит как текст&#10;&#10;Автоматически созданное описание">
            <a:extLst>
              <a:ext uri="{FF2B5EF4-FFF2-40B4-BE49-F238E27FC236}">
                <a16:creationId xmlns:a16="http://schemas.microsoft.com/office/drawing/2014/main" id="{2140A06D-EE11-4A06-A76F-04D0DDD2A03D}"/>
              </a:ext>
            </a:extLst>
          </p:cNvPr>
          <p:cNvPicPr>
            <a:picLocks noChangeAspect="1"/>
          </p:cNvPicPr>
          <p:nvPr/>
        </p:nvPicPr>
        <p:blipFill rotWithShape="1">
          <a:blip r:embed="rId2">
            <a:extLst>
              <a:ext uri="{28A0092B-C50C-407E-A947-70E740481C1C}">
                <a14:useLocalDpi xmlns:a14="http://schemas.microsoft.com/office/drawing/2010/main" val="0"/>
              </a:ext>
            </a:extLst>
          </a:blip>
          <a:srcRect r="2928" b="56525"/>
          <a:stretch/>
        </p:blipFill>
        <p:spPr>
          <a:xfrm>
            <a:off x="1356651" y="676187"/>
            <a:ext cx="9478698" cy="2116312"/>
          </a:xfrm>
          <a:prstGeom prst="rect">
            <a:avLst/>
          </a:prstGeom>
        </p:spPr>
      </p:pic>
      <p:pic>
        <p:nvPicPr>
          <p:cNvPr id="7" name="Рисунок 6" descr="Изображение выглядит как текст&#10;&#10;Автоматически созданное описание">
            <a:extLst>
              <a:ext uri="{FF2B5EF4-FFF2-40B4-BE49-F238E27FC236}">
                <a16:creationId xmlns:a16="http://schemas.microsoft.com/office/drawing/2014/main" id="{1B501C32-8A37-4DB8-AAEA-F37039714FE0}"/>
              </a:ext>
            </a:extLst>
          </p:cNvPr>
          <p:cNvPicPr>
            <a:picLocks noChangeAspect="1"/>
          </p:cNvPicPr>
          <p:nvPr/>
        </p:nvPicPr>
        <p:blipFill rotWithShape="1">
          <a:blip r:embed="rId3">
            <a:extLst>
              <a:ext uri="{28A0092B-C50C-407E-A947-70E740481C1C}">
                <a14:useLocalDpi xmlns:a14="http://schemas.microsoft.com/office/drawing/2010/main" val="0"/>
              </a:ext>
            </a:extLst>
          </a:blip>
          <a:srcRect t="3087" b="49916"/>
          <a:stretch/>
        </p:blipFill>
        <p:spPr>
          <a:xfrm>
            <a:off x="1356651" y="3068597"/>
            <a:ext cx="9478698" cy="1674422"/>
          </a:xfrm>
          <a:prstGeom prst="rect">
            <a:avLst/>
          </a:prstGeom>
        </p:spPr>
      </p:pic>
      <p:pic>
        <p:nvPicPr>
          <p:cNvPr id="9" name="Рисунок 8" descr="Изображение выглядит как текст, снимок экрана, монитор, черный&#10;&#10;Автоматически созданное описание">
            <a:extLst>
              <a:ext uri="{FF2B5EF4-FFF2-40B4-BE49-F238E27FC236}">
                <a16:creationId xmlns:a16="http://schemas.microsoft.com/office/drawing/2014/main" id="{029F7EA8-3AB7-42F1-93A8-7BE0F7670DE0}"/>
              </a:ext>
            </a:extLst>
          </p:cNvPr>
          <p:cNvPicPr>
            <a:picLocks noChangeAspect="1"/>
          </p:cNvPicPr>
          <p:nvPr/>
        </p:nvPicPr>
        <p:blipFill rotWithShape="1">
          <a:blip r:embed="rId4">
            <a:extLst>
              <a:ext uri="{28A0092B-C50C-407E-A947-70E740481C1C}">
                <a14:useLocalDpi xmlns:a14="http://schemas.microsoft.com/office/drawing/2010/main" val="0"/>
              </a:ext>
            </a:extLst>
          </a:blip>
          <a:srcRect t="51624"/>
          <a:stretch/>
        </p:blipFill>
        <p:spPr>
          <a:xfrm>
            <a:off x="1356651" y="5025816"/>
            <a:ext cx="9478698" cy="1674422"/>
          </a:xfrm>
          <a:prstGeom prst="rect">
            <a:avLst/>
          </a:prstGeom>
        </p:spPr>
      </p:pic>
      <p:sp>
        <p:nvSpPr>
          <p:cNvPr id="10" name="Стрелка: изогнутая вправо 9">
            <a:extLst>
              <a:ext uri="{FF2B5EF4-FFF2-40B4-BE49-F238E27FC236}">
                <a16:creationId xmlns:a16="http://schemas.microsoft.com/office/drawing/2014/main" id="{E038FBB5-A7D7-4A73-8BE6-FB93A97225DD}"/>
              </a:ext>
            </a:extLst>
          </p:cNvPr>
          <p:cNvSpPr/>
          <p:nvPr/>
        </p:nvSpPr>
        <p:spPr>
          <a:xfrm>
            <a:off x="427512" y="1533018"/>
            <a:ext cx="929139" cy="20596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Стрелка: изогнутая вправо 10">
            <a:extLst>
              <a:ext uri="{FF2B5EF4-FFF2-40B4-BE49-F238E27FC236}">
                <a16:creationId xmlns:a16="http://schemas.microsoft.com/office/drawing/2014/main" id="{F19B329F-293B-4591-B6D2-C6656FC5CC8F}"/>
              </a:ext>
            </a:extLst>
          </p:cNvPr>
          <p:cNvSpPr/>
          <p:nvPr/>
        </p:nvSpPr>
        <p:spPr>
          <a:xfrm>
            <a:off x="531627" y="3955310"/>
            <a:ext cx="814391" cy="287079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208341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E9CFDB-1B9E-4782-AC75-177126BBD39F}"/>
              </a:ext>
            </a:extLst>
          </p:cNvPr>
          <p:cNvSpPr>
            <a:spLocks noGrp="1"/>
          </p:cNvSpPr>
          <p:nvPr>
            <p:ph type="title"/>
          </p:nvPr>
        </p:nvSpPr>
        <p:spPr>
          <a:xfrm>
            <a:off x="0" y="-368518"/>
            <a:ext cx="12192000" cy="1325563"/>
          </a:xfrm>
        </p:spPr>
        <p:txBody>
          <a:bodyPr/>
          <a:lstStyle/>
          <a:p>
            <a:pPr algn="ctr"/>
            <a:r>
              <a:rPr lang="en-US" dirty="0">
                <a:latin typeface="Arial" panose="020B0604020202020204" pitchFamily="34" charset="0"/>
                <a:cs typeface="Arial" panose="020B0604020202020204" pitchFamily="34" charset="0"/>
              </a:rPr>
              <a:t>Project implementation</a:t>
            </a:r>
            <a:endParaRPr lang="ru-RU" dirty="0">
              <a:latin typeface="Arial" panose="020B0604020202020204" pitchFamily="34" charset="0"/>
              <a:cs typeface="Arial" panose="020B0604020202020204" pitchFamily="34" charset="0"/>
            </a:endParaRPr>
          </a:p>
        </p:txBody>
      </p:sp>
      <p:pic>
        <p:nvPicPr>
          <p:cNvPr id="7" name="Рисунок 6">
            <a:extLst>
              <a:ext uri="{FF2B5EF4-FFF2-40B4-BE49-F238E27FC236}">
                <a16:creationId xmlns:a16="http://schemas.microsoft.com/office/drawing/2014/main" id="{DA57C55B-DCB3-42DF-B95D-6161FAAFA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29" y="3424563"/>
            <a:ext cx="10869542" cy="3429479"/>
          </a:xfrm>
          <a:prstGeom prst="rect">
            <a:avLst/>
          </a:prstGeom>
        </p:spPr>
      </p:pic>
      <p:pic>
        <p:nvPicPr>
          <p:cNvPr id="4" name="Рисунок 3" descr="Изображение выглядит как текст, снимок экрана, внутренний, компьютер&#10;&#10;Автоматически созданное описание">
            <a:extLst>
              <a:ext uri="{FF2B5EF4-FFF2-40B4-BE49-F238E27FC236}">
                <a16:creationId xmlns:a16="http://schemas.microsoft.com/office/drawing/2014/main" id="{B1ACF2BD-2329-4DC5-8BCC-BFA070FBBA38}"/>
              </a:ext>
            </a:extLst>
          </p:cNvPr>
          <p:cNvPicPr>
            <a:picLocks noChangeAspect="1"/>
          </p:cNvPicPr>
          <p:nvPr/>
        </p:nvPicPr>
        <p:blipFill rotWithShape="1">
          <a:blip r:embed="rId3">
            <a:extLst>
              <a:ext uri="{28A0092B-C50C-407E-A947-70E740481C1C}">
                <a14:useLocalDpi xmlns:a14="http://schemas.microsoft.com/office/drawing/2010/main" val="0"/>
              </a:ext>
            </a:extLst>
          </a:blip>
          <a:srcRect t="20100"/>
          <a:stretch/>
        </p:blipFill>
        <p:spPr>
          <a:xfrm>
            <a:off x="677009" y="767185"/>
            <a:ext cx="10853762" cy="2657378"/>
          </a:xfrm>
          <a:prstGeom prst="rect">
            <a:avLst/>
          </a:prstGeom>
        </p:spPr>
      </p:pic>
    </p:spTree>
    <p:extLst>
      <p:ext uri="{BB962C8B-B14F-4D97-AF65-F5344CB8AC3E}">
        <p14:creationId xmlns:p14="http://schemas.microsoft.com/office/powerpoint/2010/main" val="389439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EDB631-A6CC-4396-9799-51C7E140DFE9}"/>
              </a:ext>
            </a:extLst>
          </p:cNvPr>
          <p:cNvSpPr>
            <a:spLocks noGrp="1"/>
          </p:cNvSpPr>
          <p:nvPr>
            <p:ph type="title"/>
          </p:nvPr>
        </p:nvSpPr>
        <p:spPr>
          <a:xfrm>
            <a:off x="-1" y="-368531"/>
            <a:ext cx="12089081" cy="1325563"/>
          </a:xfrm>
        </p:spPr>
        <p:txBody>
          <a:bodyPr/>
          <a:lstStyle/>
          <a:p>
            <a:pPr algn="ctr"/>
            <a:r>
              <a:rPr lang="en-US" dirty="0">
                <a:latin typeface="Arial" panose="020B0604020202020204" pitchFamily="34" charset="0"/>
                <a:cs typeface="Arial" panose="020B0604020202020204" pitchFamily="34" charset="0"/>
              </a:rPr>
              <a:t>Logs</a:t>
            </a:r>
            <a:endParaRPr lang="ru-RU" dirty="0">
              <a:latin typeface="Arial" panose="020B0604020202020204" pitchFamily="34" charset="0"/>
              <a:cs typeface="Arial" panose="020B0604020202020204" pitchFamily="34" charset="0"/>
            </a:endParaRPr>
          </a:p>
        </p:txBody>
      </p:sp>
      <p:pic>
        <p:nvPicPr>
          <p:cNvPr id="5" name="Рисунок 4" descr="Изображение выглядит как текст&#10;&#10;Автоматически созданное описание">
            <a:extLst>
              <a:ext uri="{FF2B5EF4-FFF2-40B4-BE49-F238E27FC236}">
                <a16:creationId xmlns:a16="http://schemas.microsoft.com/office/drawing/2014/main" id="{EEFD2C09-C15C-4B45-94C0-EAD8A14035C0}"/>
              </a:ext>
            </a:extLst>
          </p:cNvPr>
          <p:cNvPicPr>
            <a:picLocks noChangeAspect="1"/>
          </p:cNvPicPr>
          <p:nvPr/>
        </p:nvPicPr>
        <p:blipFill rotWithShape="1">
          <a:blip r:embed="rId2">
            <a:extLst>
              <a:ext uri="{28A0092B-C50C-407E-A947-70E740481C1C}">
                <a14:useLocalDpi xmlns:a14="http://schemas.microsoft.com/office/drawing/2010/main" val="0"/>
              </a:ext>
            </a:extLst>
          </a:blip>
          <a:srcRect b="14451"/>
          <a:stretch/>
        </p:blipFill>
        <p:spPr>
          <a:xfrm>
            <a:off x="102920" y="720252"/>
            <a:ext cx="7318605" cy="3556005"/>
          </a:xfrm>
          <a:prstGeom prst="rect">
            <a:avLst/>
          </a:prstGeom>
        </p:spPr>
      </p:pic>
      <p:pic>
        <p:nvPicPr>
          <p:cNvPr id="7" name="Рисунок 6" descr="Изображение выглядит как текст&#10;&#10;Автоматически созданное описание">
            <a:extLst>
              <a:ext uri="{FF2B5EF4-FFF2-40B4-BE49-F238E27FC236}">
                <a16:creationId xmlns:a16="http://schemas.microsoft.com/office/drawing/2014/main" id="{D803DA69-0A79-41DC-9B39-3AAAD6583A5E}"/>
              </a:ext>
            </a:extLst>
          </p:cNvPr>
          <p:cNvPicPr>
            <a:picLocks noChangeAspect="1"/>
          </p:cNvPicPr>
          <p:nvPr/>
        </p:nvPicPr>
        <p:blipFill rotWithShape="1">
          <a:blip r:embed="rId3">
            <a:extLst>
              <a:ext uri="{28A0092B-C50C-407E-A947-70E740481C1C}">
                <a14:useLocalDpi xmlns:a14="http://schemas.microsoft.com/office/drawing/2010/main" val="0"/>
              </a:ext>
            </a:extLst>
          </a:blip>
          <a:srcRect t="45847"/>
          <a:stretch/>
        </p:blipFill>
        <p:spPr>
          <a:xfrm>
            <a:off x="102920" y="4486940"/>
            <a:ext cx="7232289" cy="2229761"/>
          </a:xfrm>
          <a:prstGeom prst="rect">
            <a:avLst/>
          </a:prstGeom>
        </p:spPr>
      </p:pic>
      <p:pic>
        <p:nvPicPr>
          <p:cNvPr id="9" name="Рисунок 8" descr="Изображение выглядит как стол&#10;&#10;Автоматически созданное описание">
            <a:extLst>
              <a:ext uri="{FF2B5EF4-FFF2-40B4-BE49-F238E27FC236}">
                <a16:creationId xmlns:a16="http://schemas.microsoft.com/office/drawing/2014/main" id="{8A069A22-77C6-4AF0-95EA-0F6F53468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523" y="1166823"/>
            <a:ext cx="4362006" cy="5541713"/>
          </a:xfrm>
          <a:prstGeom prst="rect">
            <a:avLst/>
          </a:prstGeom>
        </p:spPr>
      </p:pic>
      <p:sp>
        <p:nvSpPr>
          <p:cNvPr id="10" name="TextBox 9">
            <a:extLst>
              <a:ext uri="{FF2B5EF4-FFF2-40B4-BE49-F238E27FC236}">
                <a16:creationId xmlns:a16="http://schemas.microsoft.com/office/drawing/2014/main" id="{2061ABBD-FB79-4CB1-B08E-9F6335AF529D}"/>
              </a:ext>
            </a:extLst>
          </p:cNvPr>
          <p:cNvSpPr txBox="1"/>
          <p:nvPr/>
        </p:nvSpPr>
        <p:spPr>
          <a:xfrm>
            <a:off x="102920" y="382770"/>
            <a:ext cx="731860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Dev and Test logs</a:t>
            </a:r>
            <a:endParaRPr lang="ru-RU"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422A12A-7B54-4781-8440-CE1EC1F96E85}"/>
              </a:ext>
            </a:extLst>
          </p:cNvPr>
          <p:cNvSpPr txBox="1"/>
          <p:nvPr/>
        </p:nvSpPr>
        <p:spPr>
          <a:xfrm>
            <a:off x="92287" y="4236130"/>
            <a:ext cx="731860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Stage and Prod logs</a:t>
            </a:r>
            <a:endParaRPr lang="ru-RU"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EF59D03-1A7B-4522-9E5F-B0833D383DFC}"/>
              </a:ext>
            </a:extLst>
          </p:cNvPr>
          <p:cNvSpPr txBox="1"/>
          <p:nvPr/>
        </p:nvSpPr>
        <p:spPr>
          <a:xfrm>
            <a:off x="7421523" y="720252"/>
            <a:ext cx="436200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Web server testing</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2362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D89826BE-D5ED-4EFF-9A6E-F2D66EF4CAC1}"/>
              </a:ext>
            </a:extLst>
          </p:cNvPr>
          <p:cNvSpPr/>
          <p:nvPr/>
        </p:nvSpPr>
        <p:spPr>
          <a:xfrm>
            <a:off x="724832" y="1051225"/>
            <a:ext cx="10923001" cy="1165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200" dirty="0">
              <a:latin typeface="Arial" panose="020B0604020202020204" pitchFamily="34" charset="0"/>
              <a:cs typeface="Arial" panose="020B0604020202020204" pitchFamily="34" charset="0"/>
            </a:endParaRPr>
          </a:p>
        </p:txBody>
      </p:sp>
      <p:pic>
        <p:nvPicPr>
          <p:cNvPr id="9" name="Рисунок 8" descr="Изображение выглядит как текст, плавание, водный вид спорта&#10;&#10;Автоматически созданное описание">
            <a:extLst>
              <a:ext uri="{FF2B5EF4-FFF2-40B4-BE49-F238E27FC236}">
                <a16:creationId xmlns:a16="http://schemas.microsoft.com/office/drawing/2014/main" id="{5FDAC9D1-7F05-48CC-9448-046FD61C6C8F}"/>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768" r="5898"/>
          <a:stretch/>
        </p:blipFill>
        <p:spPr>
          <a:xfrm>
            <a:off x="-1" y="0"/>
            <a:ext cx="12192001" cy="6858000"/>
          </a:xfrm>
          <a:prstGeom prst="rect">
            <a:avLst/>
          </a:prstGeom>
        </p:spPr>
      </p:pic>
      <p:sp>
        <p:nvSpPr>
          <p:cNvPr id="10" name="TextBox 9">
            <a:extLst>
              <a:ext uri="{FF2B5EF4-FFF2-40B4-BE49-F238E27FC236}">
                <a16:creationId xmlns:a16="http://schemas.microsoft.com/office/drawing/2014/main" id="{E48619D4-82ED-42A0-B2A4-DB96DEF73C5A}"/>
              </a:ext>
            </a:extLst>
          </p:cNvPr>
          <p:cNvSpPr txBox="1"/>
          <p:nvPr/>
        </p:nvSpPr>
        <p:spPr>
          <a:xfrm>
            <a:off x="1081343" y="832869"/>
            <a:ext cx="10029311" cy="3970318"/>
          </a:xfrm>
          <a:prstGeom prst="rect">
            <a:avLst/>
          </a:prstGeom>
          <a:noFill/>
        </p:spPr>
        <p:txBody>
          <a:bodyPr wrap="square" rtlCol="0">
            <a:spAutoFit/>
          </a:bodyPr>
          <a:lstStyle/>
          <a:p>
            <a:pPr algn="just"/>
            <a:r>
              <a:rPr lang="en-US" sz="3600" b="1" dirty="0">
                <a:latin typeface="Arial" panose="020B0604020202020204" pitchFamily="34" charset="0"/>
                <a:cs typeface="Arial" panose="020B0604020202020204" pitchFamily="34" charset="0"/>
              </a:rPr>
              <a:t>Happened:</a:t>
            </a:r>
            <a:endParaRPr lang="ru-RU" sz="3600" b="1" dirty="0">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r>
              <a:rPr lang="en-US" sz="3600" b="1" dirty="0">
                <a:latin typeface="Arial" panose="020B0604020202020204" pitchFamily="34" charset="0"/>
                <a:cs typeface="Arial" panose="020B0604020202020204" pitchFamily="34" charset="0"/>
              </a:rPr>
              <a:t> AWS setup</a:t>
            </a:r>
          </a:p>
          <a:p>
            <a:pPr marL="571500" indent="-571500" algn="just">
              <a:buFont typeface="Arial" panose="020B0604020202020204" pitchFamily="34" charset="0"/>
              <a:buChar char="•"/>
            </a:pPr>
            <a:r>
              <a:rPr lang="en-US" sz="3600" b="1" dirty="0">
                <a:latin typeface="Arial" panose="020B0604020202020204" pitchFamily="34" charset="0"/>
                <a:cs typeface="Arial" panose="020B0604020202020204" pitchFamily="34" charset="0"/>
              </a:rPr>
              <a:t>Jenkins setup</a:t>
            </a:r>
          </a:p>
          <a:p>
            <a:pPr marL="571500" indent="-571500" algn="just">
              <a:buFont typeface="Arial" panose="020B0604020202020204" pitchFamily="34" charset="0"/>
              <a:buChar char="•"/>
            </a:pPr>
            <a:r>
              <a:rPr lang="en-US" sz="3600" b="1" dirty="0">
                <a:latin typeface="Arial" panose="020B0604020202020204" pitchFamily="34" charset="0"/>
                <a:cs typeface="Arial" panose="020B0604020202020204" pitchFamily="34" charset="0"/>
              </a:rPr>
              <a:t>Creation ansible scripts</a:t>
            </a:r>
          </a:p>
          <a:p>
            <a:pPr marL="571500" indent="-571500" algn="just">
              <a:buFont typeface="Arial" panose="020B0604020202020204" pitchFamily="34" charset="0"/>
              <a:buChar char="•"/>
            </a:pPr>
            <a:r>
              <a:rPr lang="en-US" sz="3600" b="1" dirty="0">
                <a:latin typeface="Arial" panose="020B0604020202020204" pitchFamily="34" charset="0"/>
                <a:cs typeface="Arial" panose="020B0604020202020204" pitchFamily="34" charset="0"/>
              </a:rPr>
              <a:t>Creation and uploading logs to GitHub</a:t>
            </a:r>
          </a:p>
          <a:p>
            <a:pPr algn="just"/>
            <a:r>
              <a:rPr lang="en-US" sz="3600" b="1" dirty="0">
                <a:latin typeface="Arial" panose="020B0604020202020204" pitchFamily="34" charset="0"/>
                <a:cs typeface="Arial" panose="020B0604020202020204" pitchFamily="34" charset="0"/>
              </a:rPr>
              <a:t>I would like to add:</a:t>
            </a:r>
          </a:p>
          <a:p>
            <a:pPr marL="571500" indent="-571500" algn="just">
              <a:buFont typeface="Arial" panose="020B0604020202020204" pitchFamily="34" charset="0"/>
              <a:buChar char="•"/>
            </a:pPr>
            <a:r>
              <a:rPr lang="en-US" sz="3600" b="1" dirty="0">
                <a:latin typeface="Arial" panose="020B0604020202020204" pitchFamily="34" charset="0"/>
                <a:cs typeface="Arial" panose="020B0604020202020204" pitchFamily="34" charset="0"/>
              </a:rPr>
              <a:t> Raising servers in docker containers</a:t>
            </a:r>
          </a:p>
        </p:txBody>
      </p:sp>
    </p:spTree>
    <p:extLst>
      <p:ext uri="{BB962C8B-B14F-4D97-AF65-F5344CB8AC3E}">
        <p14:creationId xmlns:p14="http://schemas.microsoft.com/office/powerpoint/2010/main" val="274743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A6D7D0F5-9776-4941-925D-311FB1EC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descr="Изображение выглядит как текст, доска&#10;&#10;Автоматически созданное описание">
            <a:extLst>
              <a:ext uri="{FF2B5EF4-FFF2-40B4-BE49-F238E27FC236}">
                <a16:creationId xmlns:a16="http://schemas.microsoft.com/office/drawing/2014/main" id="{B5527812-6B97-43F6-B962-2BB7EA9CEF13}"/>
              </a:ext>
            </a:extLst>
          </p:cNvPr>
          <p:cNvPicPr>
            <a:picLocks noChangeAspect="1"/>
          </p:cNvPicPr>
          <p:nvPr/>
        </p:nvPicPr>
        <p:blipFill rotWithShape="1">
          <a:blip r:embed="rId2">
            <a:extLst>
              <a:ext uri="{28A0092B-C50C-407E-A947-70E740481C1C}">
                <a14:useLocalDpi xmlns:a14="http://schemas.microsoft.com/office/drawing/2010/main" val="0"/>
              </a:ext>
            </a:extLst>
          </a:blip>
          <a:srcRect r="-1" b="3776"/>
          <a:stretch/>
        </p:blipFill>
        <p:spPr>
          <a:xfrm>
            <a:off x="19" y="9"/>
            <a:ext cx="12184064" cy="6594665"/>
          </a:xfrm>
          <a:custGeom>
            <a:avLst/>
            <a:gdLst/>
            <a:ahLst/>
            <a:cxnLst/>
            <a:rect l="l" t="t" r="r" b="b"/>
            <a:pathLst>
              <a:path w="11743764" h="6356349">
                <a:moveTo>
                  <a:pt x="7747939" y="5723108"/>
                </a:moveTo>
                <a:cubicBezTo>
                  <a:pt x="7746108" y="5723352"/>
                  <a:pt x="7746108" y="5725057"/>
                  <a:pt x="7746108" y="5725057"/>
                </a:cubicBezTo>
                <a:lnTo>
                  <a:pt x="7755874" y="5723838"/>
                </a:lnTo>
                <a:close/>
                <a:moveTo>
                  <a:pt x="11593222" y="2355165"/>
                </a:moveTo>
                <a:cubicBezTo>
                  <a:pt x="11491599" y="2927856"/>
                  <a:pt x="11223039" y="3428931"/>
                  <a:pt x="10815622" y="3883479"/>
                </a:cubicBezTo>
                <a:cubicBezTo>
                  <a:pt x="10309631" y="4448618"/>
                  <a:pt x="9657459" y="4884897"/>
                  <a:pt x="8920446" y="5245417"/>
                </a:cubicBezTo>
                <a:cubicBezTo>
                  <a:pt x="8557158" y="5420075"/>
                  <a:pt x="8180901" y="5576927"/>
                  <a:pt x="7793715" y="5715070"/>
                </a:cubicBezTo>
                <a:cubicBezTo>
                  <a:pt x="7863298" y="5695337"/>
                  <a:pt x="7933183" y="5676338"/>
                  <a:pt x="8002461" y="5655875"/>
                </a:cubicBezTo>
                <a:cubicBezTo>
                  <a:pt x="8075704" y="5634269"/>
                  <a:pt x="8148429" y="5611858"/>
                  <a:pt x="8220666" y="5588644"/>
                </a:cubicBezTo>
                <a:cubicBezTo>
                  <a:pt x="8875584" y="5380370"/>
                  <a:pt x="9501816" y="5129711"/>
                  <a:pt x="10068538" y="4792088"/>
                </a:cubicBezTo>
                <a:cubicBezTo>
                  <a:pt x="10548588" y="4506107"/>
                  <a:pt x="10963330" y="4171895"/>
                  <a:pt x="11253556" y="3748283"/>
                </a:cubicBezTo>
                <a:cubicBezTo>
                  <a:pt x="11443714" y="3473460"/>
                  <a:pt x="11561393" y="3170452"/>
                  <a:pt x="11599325" y="2857945"/>
                </a:cubicBezTo>
                <a:cubicBezTo>
                  <a:pt x="11621025" y="2690692"/>
                  <a:pt x="11618980" y="2522027"/>
                  <a:pt x="11593222" y="2355165"/>
                </a:cubicBezTo>
                <a:close/>
                <a:moveTo>
                  <a:pt x="0" y="0"/>
                </a:moveTo>
                <a:lnTo>
                  <a:pt x="10926106" y="0"/>
                </a:lnTo>
                <a:lnTo>
                  <a:pt x="11008311" y="72512"/>
                </a:lnTo>
                <a:cubicBezTo>
                  <a:pt x="11092668" y="155257"/>
                  <a:pt x="11171699" y="241649"/>
                  <a:pt x="11245012" y="331378"/>
                </a:cubicBezTo>
                <a:cubicBezTo>
                  <a:pt x="11592919" y="750629"/>
                  <a:pt x="11750696" y="1252288"/>
                  <a:pt x="11692103" y="1752997"/>
                </a:cubicBezTo>
                <a:cubicBezTo>
                  <a:pt x="11675103" y="1882589"/>
                  <a:pt x="11675712" y="2013254"/>
                  <a:pt x="11693932" y="2142749"/>
                </a:cubicBezTo>
                <a:cubicBezTo>
                  <a:pt x="11734216" y="2381229"/>
                  <a:pt x="11760462" y="2618003"/>
                  <a:pt x="11731470" y="2858431"/>
                </a:cubicBezTo>
                <a:cubicBezTo>
                  <a:pt x="11693322" y="3184946"/>
                  <a:pt x="11572134" y="3501839"/>
                  <a:pt x="11375324" y="3789695"/>
                </a:cubicBezTo>
                <a:cubicBezTo>
                  <a:pt x="11069532" y="4238396"/>
                  <a:pt x="10630376" y="4591609"/>
                  <a:pt x="10119503" y="4891719"/>
                </a:cubicBezTo>
                <a:cubicBezTo>
                  <a:pt x="9463668" y="5277086"/>
                  <a:pt x="8736421" y="5552591"/>
                  <a:pt x="7974994" y="5774750"/>
                </a:cubicBezTo>
                <a:cubicBezTo>
                  <a:pt x="7183048" y="6005922"/>
                  <a:pt x="6368216" y="6168399"/>
                  <a:pt x="5539344" y="6288247"/>
                </a:cubicBezTo>
                <a:cubicBezTo>
                  <a:pt x="5263156" y="6328198"/>
                  <a:pt x="4986355" y="6364492"/>
                  <a:pt x="4738244" y="6354749"/>
                </a:cubicBezTo>
                <a:cubicBezTo>
                  <a:pt x="4489521" y="6352314"/>
                  <a:pt x="4278641" y="6345250"/>
                  <a:pt x="4065013" y="6328684"/>
                </a:cubicBezTo>
                <a:cubicBezTo>
                  <a:pt x="3851387" y="6312120"/>
                  <a:pt x="3638981" y="6289223"/>
                  <a:pt x="3428406" y="6255606"/>
                </a:cubicBezTo>
                <a:cubicBezTo>
                  <a:pt x="2303814" y="6076563"/>
                  <a:pt x="1292136" y="5704594"/>
                  <a:pt x="418708" y="5109005"/>
                </a:cubicBezTo>
                <a:cubicBezTo>
                  <a:pt x="288205" y="5020184"/>
                  <a:pt x="163358" y="4928737"/>
                  <a:pt x="44407" y="4834564"/>
                </a:cubicBezTo>
                <a:lnTo>
                  <a:pt x="0" y="4796463"/>
                </a:lnTo>
                <a:lnTo>
                  <a:pt x="0" y="4650621"/>
                </a:lnTo>
                <a:lnTo>
                  <a:pt x="58587" y="4703581"/>
                </a:lnTo>
                <a:cubicBezTo>
                  <a:pt x="596892" y="5151493"/>
                  <a:pt x="1242280" y="5504573"/>
                  <a:pt x="1979101" y="5775724"/>
                </a:cubicBezTo>
                <a:cubicBezTo>
                  <a:pt x="2525924" y="5978712"/>
                  <a:pt x="3107049" y="6116659"/>
                  <a:pt x="3703984" y="6185206"/>
                </a:cubicBezTo>
                <a:cubicBezTo>
                  <a:pt x="3733465" y="6193002"/>
                  <a:pt x="3764747" y="6195414"/>
                  <a:pt x="3795538" y="6192272"/>
                </a:cubicBezTo>
                <a:cubicBezTo>
                  <a:pt x="2948356" y="6069500"/>
                  <a:pt x="2152443" y="5850995"/>
                  <a:pt x="1424282" y="5486576"/>
                </a:cubicBezTo>
                <a:cubicBezTo>
                  <a:pt x="919588" y="5233999"/>
                  <a:pt x="482248" y="4929277"/>
                  <a:pt x="103621" y="4578774"/>
                </a:cubicBezTo>
                <a:lnTo>
                  <a:pt x="0" y="4477250"/>
                </a:lnTo>
                <a:close/>
              </a:path>
            </a:pathLst>
          </a:custGeom>
        </p:spPr>
      </p:pic>
    </p:spTree>
    <p:extLst>
      <p:ext uri="{BB962C8B-B14F-4D97-AF65-F5344CB8AC3E}">
        <p14:creationId xmlns:p14="http://schemas.microsoft.com/office/powerpoint/2010/main" val="358068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29A0C3D2-2699-4968-8A62-15A989530ED0}"/>
              </a:ext>
            </a:extLst>
          </p:cNvPr>
          <p:cNvSpPr/>
          <p:nvPr/>
        </p:nvSpPr>
        <p:spPr>
          <a:xfrm>
            <a:off x="367990" y="1170878"/>
            <a:ext cx="11519210" cy="1204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Объект 4" descr="Изображение выглядит как текст, коллекция картинок&#10;&#10;Автоматически созданное описание">
            <a:extLst>
              <a:ext uri="{FF2B5EF4-FFF2-40B4-BE49-F238E27FC236}">
                <a16:creationId xmlns:a16="http://schemas.microsoft.com/office/drawing/2014/main" id="{83E44BC4-9F8D-481B-8ACA-1CA094A3867D}"/>
              </a:ext>
            </a:extLst>
          </p:cNvPr>
          <p:cNvPicPr>
            <a:picLocks noGrp="1" noChangeAspect="1"/>
          </p:cNvPicPr>
          <p:nvPr>
            <p:ph idx="1"/>
          </p:nvPr>
        </p:nvPicPr>
        <p:blipFill>
          <a:blip r:embed="rId2">
            <a:alphaModFix amt="35000"/>
            <a:extLst>
              <a:ext uri="{28A0092B-C50C-407E-A947-70E740481C1C}">
                <a14:useLocalDpi xmlns:a14="http://schemas.microsoft.com/office/drawing/2010/main" val="0"/>
              </a:ext>
            </a:extLst>
          </a:blip>
          <a:stretch>
            <a:fillRect/>
          </a:stretch>
        </p:blipFill>
        <p:spPr>
          <a:xfrm>
            <a:off x="1" y="0"/>
            <a:ext cx="12192000" cy="6858000"/>
          </a:xfrm>
        </p:spPr>
      </p:pic>
      <p:sp>
        <p:nvSpPr>
          <p:cNvPr id="2" name="Заголовок 1">
            <a:extLst>
              <a:ext uri="{FF2B5EF4-FFF2-40B4-BE49-F238E27FC236}">
                <a16:creationId xmlns:a16="http://schemas.microsoft.com/office/drawing/2014/main" id="{4DF0A5F5-420D-4C77-A800-68D7BD6E819E}"/>
              </a:ext>
            </a:extLst>
          </p:cNvPr>
          <p:cNvSpPr>
            <a:spLocks noGrp="1"/>
          </p:cNvSpPr>
          <p:nvPr>
            <p:ph type="title"/>
          </p:nvPr>
        </p:nvSpPr>
        <p:spPr>
          <a:xfrm>
            <a:off x="838200" y="75194"/>
            <a:ext cx="10515600" cy="1325563"/>
          </a:xfrm>
        </p:spPr>
        <p:txBody>
          <a:bodyPr/>
          <a:lstStyle/>
          <a:p>
            <a:pPr algn="ctr"/>
            <a:r>
              <a:rPr lang="en-US" dirty="0">
                <a:latin typeface="Arial" panose="020B0604020202020204" pitchFamily="34" charset="0"/>
                <a:cs typeface="Arial" panose="020B0604020202020204" pitchFamily="34" charset="0"/>
              </a:rPr>
              <a:t>Motivation</a:t>
            </a:r>
            <a:endParaRPr lang="ru-RU"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8624B3F-0A22-4A5E-8D4B-901D9B62AB9F}"/>
              </a:ext>
            </a:extLst>
          </p:cNvPr>
          <p:cNvSpPr txBox="1"/>
          <p:nvPr/>
        </p:nvSpPr>
        <p:spPr>
          <a:xfrm>
            <a:off x="7315198" y="1217851"/>
            <a:ext cx="4939991" cy="550920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Writing this project is very important for me, as this is my first DevOps project. The topic of this project was chosen because the development of web applications is now very popular and I would like to bring at least a little benefit in this not simple matter.</a:t>
            </a:r>
            <a:endParaRPr lang="ru-R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799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2E0147BB-0B4C-4013-A1E0-284798959EE8}"/>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949690" y="-5516"/>
            <a:ext cx="8292620" cy="6855233"/>
          </a:xfrm>
          <a:prstGeom prst="rect">
            <a:avLst/>
          </a:prstGeom>
        </p:spPr>
      </p:pic>
      <p:sp>
        <p:nvSpPr>
          <p:cNvPr id="3" name="Объект 2">
            <a:extLst>
              <a:ext uri="{FF2B5EF4-FFF2-40B4-BE49-F238E27FC236}">
                <a16:creationId xmlns:a16="http://schemas.microsoft.com/office/drawing/2014/main" id="{954B75F3-AEEA-44CA-87E0-D654B2C67A90}"/>
              </a:ext>
            </a:extLst>
          </p:cNvPr>
          <p:cNvSpPr>
            <a:spLocks noGrp="1"/>
          </p:cNvSpPr>
          <p:nvPr>
            <p:ph idx="1"/>
          </p:nvPr>
        </p:nvSpPr>
        <p:spPr>
          <a:xfrm>
            <a:off x="838200" y="1929384"/>
            <a:ext cx="10515600" cy="2966001"/>
          </a:xfrm>
        </p:spPr>
        <p:txBody>
          <a:bodyPr>
            <a:normAutofit lnSpcReduction="10000"/>
          </a:bodyPr>
          <a:lstStyle/>
          <a:p>
            <a:pPr marL="0" indent="0">
              <a:buNone/>
            </a:pPr>
            <a:r>
              <a:rPr lang="en-US" sz="3200" dirty="0">
                <a:latin typeface="Arial" panose="020B0604020202020204" pitchFamily="34" charset="0"/>
                <a:cs typeface="Arial" panose="020B0604020202020204" pitchFamily="34" charset="0"/>
              </a:rPr>
              <a:t>The relevance of this project is that</a:t>
            </a:r>
            <a:r>
              <a:rPr lang="ru-RU"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The use of web technologies is increasing markedly in all areas of human life in our time.</a:t>
            </a:r>
          </a:p>
          <a:p>
            <a:r>
              <a:rPr lang="en-US" sz="3200" dirty="0">
                <a:latin typeface="Arial" panose="020B0604020202020204" pitchFamily="34" charset="0"/>
                <a:cs typeface="Arial" panose="020B0604020202020204" pitchFamily="34" charset="0"/>
              </a:rPr>
              <a:t>To speed up the process of creating a finished product, this project was written.</a:t>
            </a:r>
            <a:endParaRPr lang="ru-RU" sz="3200" dirty="0">
              <a:latin typeface="Arial" panose="020B0604020202020204" pitchFamily="34" charset="0"/>
              <a:cs typeface="Arial" panose="020B0604020202020204" pitchFamily="34" charset="0"/>
            </a:endParaRPr>
          </a:p>
        </p:txBody>
      </p:sp>
      <p:sp>
        <p:nvSpPr>
          <p:cNvPr id="5" name="Заголовок 1">
            <a:extLst>
              <a:ext uri="{FF2B5EF4-FFF2-40B4-BE49-F238E27FC236}">
                <a16:creationId xmlns:a16="http://schemas.microsoft.com/office/drawing/2014/main" id="{6F7D04C4-A64B-4C2F-8175-49DF6698BF24}"/>
              </a:ext>
            </a:extLst>
          </p:cNvPr>
          <p:cNvSpPr>
            <a:spLocks noGrp="1"/>
          </p:cNvSpPr>
          <p:nvPr>
            <p:ph type="title"/>
          </p:nvPr>
        </p:nvSpPr>
        <p:spPr>
          <a:xfrm>
            <a:off x="838200" y="-92076"/>
            <a:ext cx="10515600" cy="1325563"/>
          </a:xfrm>
        </p:spPr>
        <p:txBody>
          <a:bodyPr>
            <a:normAutofit/>
          </a:bodyPr>
          <a:lstStyle/>
          <a:p>
            <a:pPr algn="ctr"/>
            <a:r>
              <a:rPr lang="en-US" sz="5400" dirty="0">
                <a:latin typeface="Arial" panose="020B0604020202020204" pitchFamily="34" charset="0"/>
                <a:cs typeface="Arial" panose="020B0604020202020204" pitchFamily="34" charset="0"/>
              </a:rPr>
              <a:t>Relevance</a:t>
            </a:r>
            <a:endParaRPr lang="ru-RU"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286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F12505E8-DE64-4F29-83B4-75F68AC358B4}"/>
              </a:ext>
            </a:extLst>
          </p:cNvPr>
          <p:cNvSpPr/>
          <p:nvPr/>
        </p:nvSpPr>
        <p:spPr>
          <a:xfrm>
            <a:off x="468351" y="1226634"/>
            <a:ext cx="11296186" cy="1204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9" name="Рисунок 8" descr="Изображение выглядит как коллекция картинок&#10;&#10;Автоматически созданное описание">
            <a:extLst>
              <a:ext uri="{FF2B5EF4-FFF2-40B4-BE49-F238E27FC236}">
                <a16:creationId xmlns:a16="http://schemas.microsoft.com/office/drawing/2014/main" id="{59165A59-A116-4355-8506-6A9E47CF8409}"/>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468351" y="20869"/>
            <a:ext cx="11095463" cy="6858816"/>
          </a:xfrm>
          <a:prstGeom prst="rect">
            <a:avLst/>
          </a:prstGeom>
        </p:spPr>
      </p:pic>
      <p:sp>
        <p:nvSpPr>
          <p:cNvPr id="2" name="Заголовок 1">
            <a:extLst>
              <a:ext uri="{FF2B5EF4-FFF2-40B4-BE49-F238E27FC236}">
                <a16:creationId xmlns:a16="http://schemas.microsoft.com/office/drawing/2014/main" id="{367CC40E-5320-4436-8A6D-EF507AC143F2}"/>
              </a:ext>
            </a:extLst>
          </p:cNvPr>
          <p:cNvSpPr>
            <a:spLocks noGrp="1"/>
          </p:cNvSpPr>
          <p:nvPr>
            <p:ph type="title"/>
          </p:nvPr>
        </p:nvSpPr>
        <p:spPr>
          <a:xfrm>
            <a:off x="838199" y="78058"/>
            <a:ext cx="10515600" cy="1325563"/>
          </a:xfrm>
        </p:spPr>
        <p:txBody>
          <a:bodyPr/>
          <a:lstStyle/>
          <a:p>
            <a:pPr algn="ctr"/>
            <a:r>
              <a:rPr lang="en-US" dirty="0">
                <a:latin typeface="Arial" panose="020B0604020202020204" pitchFamily="34" charset="0"/>
                <a:cs typeface="Arial" panose="020B0604020202020204" pitchFamily="34" charset="0"/>
              </a:rPr>
              <a:t>Purpose</a:t>
            </a:r>
            <a:endParaRPr lang="ru-RU" dirty="0">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72DDF486-ACB1-471D-BB07-B75CB06DE455}"/>
              </a:ext>
            </a:extLst>
          </p:cNvPr>
          <p:cNvSpPr>
            <a:spLocks noGrp="1"/>
          </p:cNvSpPr>
          <p:nvPr>
            <p:ph idx="1"/>
          </p:nvPr>
        </p:nvSpPr>
        <p:spPr>
          <a:xfrm>
            <a:off x="838200" y="1750966"/>
            <a:ext cx="10515600" cy="4251960"/>
          </a:xfrm>
        </p:spPr>
        <p:txBody>
          <a:bodyPr>
            <a:normAutofit/>
          </a:bodyPr>
          <a:lstStyle/>
          <a:p>
            <a:pPr marL="0" indent="0">
              <a:buNone/>
            </a:pPr>
            <a:r>
              <a:rPr lang="en-US" sz="3200" dirty="0">
                <a:latin typeface="Arial" panose="020B0604020202020204" pitchFamily="34" charset="0"/>
                <a:cs typeface="Arial" panose="020B0604020202020204" pitchFamily="34" charset="0"/>
              </a:rPr>
              <a:t>The purpose of this project</a:t>
            </a:r>
            <a:r>
              <a:rPr lang="ru-RU"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Speed up the process between development and finished product. </a:t>
            </a:r>
            <a:endParaRPr lang="ru-RU"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Ensure secure data transmission. </a:t>
            </a:r>
            <a:endParaRPr lang="ru-RU"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Increases the reliability of the finished product</a:t>
            </a:r>
            <a:endParaRPr lang="ru-R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500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47AB3D18-F3D8-4F3E-8791-F058460FDF38}"/>
              </a:ext>
            </a:extLst>
          </p:cNvPr>
          <p:cNvSpPr/>
          <p:nvPr/>
        </p:nvSpPr>
        <p:spPr>
          <a:xfrm>
            <a:off x="125683" y="1006620"/>
            <a:ext cx="11510996" cy="1165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a:extLst>
              <a:ext uri="{FF2B5EF4-FFF2-40B4-BE49-F238E27FC236}">
                <a16:creationId xmlns:a16="http://schemas.microsoft.com/office/drawing/2014/main" id="{7A91399E-7CBE-435F-AB65-14A7B0B59C45}"/>
              </a:ext>
            </a:extLst>
          </p:cNvPr>
          <p:cNvGrpSpPr/>
          <p:nvPr/>
        </p:nvGrpSpPr>
        <p:grpSpPr>
          <a:xfrm>
            <a:off x="476014" y="582910"/>
            <a:ext cx="11251699" cy="6190594"/>
            <a:chOff x="46504" y="-23923"/>
            <a:chExt cx="12145496" cy="6682354"/>
          </a:xfrm>
        </p:grpSpPr>
        <p:sp>
          <p:nvSpPr>
            <p:cNvPr id="37" name="Прямоугольник 36">
              <a:extLst>
                <a:ext uri="{FF2B5EF4-FFF2-40B4-BE49-F238E27FC236}">
                  <a16:creationId xmlns:a16="http://schemas.microsoft.com/office/drawing/2014/main" id="{125A292B-7821-4298-A6C7-ECECAE17DF63}"/>
                </a:ext>
              </a:extLst>
            </p:cNvPr>
            <p:cNvSpPr/>
            <p:nvPr/>
          </p:nvSpPr>
          <p:spPr>
            <a:xfrm>
              <a:off x="288099" y="1152395"/>
              <a:ext cx="11536471" cy="1068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6" name="Группа 5">
              <a:extLst>
                <a:ext uri="{FF2B5EF4-FFF2-40B4-BE49-F238E27FC236}">
                  <a16:creationId xmlns:a16="http://schemas.microsoft.com/office/drawing/2014/main" id="{C19F12FE-B78A-4641-BE55-A805C3231D54}"/>
                </a:ext>
              </a:extLst>
            </p:cNvPr>
            <p:cNvGrpSpPr/>
            <p:nvPr/>
          </p:nvGrpSpPr>
          <p:grpSpPr>
            <a:xfrm>
              <a:off x="46504" y="-23923"/>
              <a:ext cx="12145496" cy="6682354"/>
              <a:chOff x="46504" y="-23923"/>
              <a:chExt cx="12145496" cy="6682354"/>
            </a:xfrm>
          </p:grpSpPr>
          <p:pic>
            <p:nvPicPr>
              <p:cNvPr id="7" name="Рисунок 6" descr="Ноутбук">
                <a:extLst>
                  <a:ext uri="{FF2B5EF4-FFF2-40B4-BE49-F238E27FC236}">
                    <a16:creationId xmlns:a16="http://schemas.microsoft.com/office/drawing/2014/main" id="{D224596F-4103-4544-8E3F-05B37AC677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5626" y="5411972"/>
                <a:ext cx="1206795" cy="1206795"/>
              </a:xfrm>
              <a:prstGeom prst="rect">
                <a:avLst/>
              </a:prstGeom>
            </p:spPr>
          </p:pic>
          <p:cxnSp>
            <p:nvCxnSpPr>
              <p:cNvPr id="9" name="Прямая со стрелкой 8">
                <a:extLst>
                  <a:ext uri="{FF2B5EF4-FFF2-40B4-BE49-F238E27FC236}">
                    <a16:creationId xmlns:a16="http://schemas.microsoft.com/office/drawing/2014/main" id="{5FB30C09-F213-4FD8-94A5-FE6BA78914B5}"/>
                  </a:ext>
                </a:extLst>
              </p:cNvPr>
              <p:cNvCxnSpPr/>
              <p:nvPr/>
            </p:nvCxnSpPr>
            <p:spPr>
              <a:xfrm flipV="1">
                <a:off x="2659023" y="4529470"/>
                <a:ext cx="0" cy="1137683"/>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Облако 9">
                <a:extLst>
                  <a:ext uri="{FF2B5EF4-FFF2-40B4-BE49-F238E27FC236}">
                    <a16:creationId xmlns:a16="http://schemas.microsoft.com/office/drawing/2014/main" id="{32DB2A05-4A44-4462-AB21-E6479D304514}"/>
                  </a:ext>
                </a:extLst>
              </p:cNvPr>
              <p:cNvSpPr/>
              <p:nvPr/>
            </p:nvSpPr>
            <p:spPr>
              <a:xfrm>
                <a:off x="1585134" y="3322675"/>
                <a:ext cx="2147777" cy="1206795"/>
              </a:xfrm>
              <a:prstGeom prst="cloud">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descr="Монитор">
                <a:extLst>
                  <a:ext uri="{FF2B5EF4-FFF2-40B4-BE49-F238E27FC236}">
                    <a16:creationId xmlns:a16="http://schemas.microsoft.com/office/drawing/2014/main" id="{F1A56194-33F9-4059-A7B6-15FBE6D1F4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22652" y="1706525"/>
                <a:ext cx="1027814" cy="1027814"/>
              </a:xfrm>
              <a:prstGeom prst="rect">
                <a:avLst/>
              </a:prstGeom>
            </p:spPr>
          </p:pic>
          <p:pic>
            <p:nvPicPr>
              <p:cNvPr id="14" name="Рисунок 13" descr="Монитор">
                <a:extLst>
                  <a:ext uri="{FF2B5EF4-FFF2-40B4-BE49-F238E27FC236}">
                    <a16:creationId xmlns:a16="http://schemas.microsoft.com/office/drawing/2014/main" id="{AE622071-D1AA-4582-B887-65E22D8DE5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1711841"/>
                <a:ext cx="1027814" cy="1027814"/>
              </a:xfrm>
              <a:prstGeom prst="rect">
                <a:avLst/>
              </a:prstGeom>
            </p:spPr>
          </p:pic>
          <p:pic>
            <p:nvPicPr>
              <p:cNvPr id="16" name="Рисунок 15" descr="Интернет">
                <a:extLst>
                  <a:ext uri="{FF2B5EF4-FFF2-40B4-BE49-F238E27FC236}">
                    <a16:creationId xmlns:a16="http://schemas.microsoft.com/office/drawing/2014/main" id="{15CB1C34-FA51-4C3C-9D4F-2731E8E023A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62214" y="719834"/>
                <a:ext cx="914400" cy="914400"/>
              </a:xfrm>
              <a:prstGeom prst="rect">
                <a:avLst/>
              </a:prstGeom>
            </p:spPr>
          </p:pic>
          <p:pic>
            <p:nvPicPr>
              <p:cNvPr id="18" name="Рисунок 17" descr="Интернет">
                <a:extLst>
                  <a:ext uri="{FF2B5EF4-FFF2-40B4-BE49-F238E27FC236}">
                    <a16:creationId xmlns:a16="http://schemas.microsoft.com/office/drawing/2014/main" id="{A62F12D6-2C59-4A5B-B775-81FF8F63FC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62214" y="1451344"/>
                <a:ext cx="914400" cy="914400"/>
              </a:xfrm>
              <a:prstGeom prst="rect">
                <a:avLst/>
              </a:prstGeom>
            </p:spPr>
          </p:pic>
          <p:pic>
            <p:nvPicPr>
              <p:cNvPr id="20" name="Рисунок 19" descr="Интернет">
                <a:extLst>
                  <a:ext uri="{FF2B5EF4-FFF2-40B4-BE49-F238E27FC236}">
                    <a16:creationId xmlns:a16="http://schemas.microsoft.com/office/drawing/2014/main" id="{EDB5DB09-24CD-4A15-8C23-F93D62C50B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62214" y="2220432"/>
                <a:ext cx="914400" cy="914400"/>
              </a:xfrm>
              <a:prstGeom prst="rect">
                <a:avLst/>
              </a:prstGeom>
            </p:spPr>
          </p:pic>
          <p:pic>
            <p:nvPicPr>
              <p:cNvPr id="22" name="Рисунок 21" descr="Интернет">
                <a:extLst>
                  <a:ext uri="{FF2B5EF4-FFF2-40B4-BE49-F238E27FC236}">
                    <a16:creationId xmlns:a16="http://schemas.microsoft.com/office/drawing/2014/main" id="{AB9F54C2-2FE0-4D55-BBB4-3F9E14951F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62214" y="2971800"/>
                <a:ext cx="914400" cy="914400"/>
              </a:xfrm>
              <a:prstGeom prst="rect">
                <a:avLst/>
              </a:prstGeom>
            </p:spPr>
          </p:pic>
          <p:sp>
            <p:nvSpPr>
              <p:cNvPr id="23" name="Облако 22">
                <a:extLst>
                  <a:ext uri="{FF2B5EF4-FFF2-40B4-BE49-F238E27FC236}">
                    <a16:creationId xmlns:a16="http://schemas.microsoft.com/office/drawing/2014/main" id="{06E8F788-A55B-471F-9AE3-A84D294CFB35}"/>
                  </a:ext>
                </a:extLst>
              </p:cNvPr>
              <p:cNvSpPr/>
              <p:nvPr/>
            </p:nvSpPr>
            <p:spPr>
              <a:xfrm>
                <a:off x="3410438" y="-23923"/>
                <a:ext cx="8781562" cy="4553394"/>
              </a:xfrm>
              <a:prstGeom prst="cloud">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5" name="Рисунок 24" descr="Ноутбук">
                <a:extLst>
                  <a:ext uri="{FF2B5EF4-FFF2-40B4-BE49-F238E27FC236}">
                    <a16:creationId xmlns:a16="http://schemas.microsoft.com/office/drawing/2014/main" id="{6D59E60A-0B79-4681-98C5-8356EC0553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1958" y="5411971"/>
                <a:ext cx="1206795" cy="1206795"/>
              </a:xfrm>
              <a:prstGeom prst="rect">
                <a:avLst/>
              </a:prstGeom>
            </p:spPr>
          </p:pic>
          <p:pic>
            <p:nvPicPr>
              <p:cNvPr id="27" name="Рисунок 26" descr="Ноутбук">
                <a:extLst>
                  <a:ext uri="{FF2B5EF4-FFF2-40B4-BE49-F238E27FC236}">
                    <a16:creationId xmlns:a16="http://schemas.microsoft.com/office/drawing/2014/main" id="{0EFFDA88-E5AB-4177-B0DB-D1F5B203F3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716" y="5411970"/>
                <a:ext cx="1206795" cy="1206795"/>
              </a:xfrm>
              <a:prstGeom prst="rect">
                <a:avLst/>
              </a:prstGeom>
            </p:spPr>
          </p:pic>
          <p:cxnSp>
            <p:nvCxnSpPr>
              <p:cNvPr id="28" name="Прямая со стрелкой 27">
                <a:extLst>
                  <a:ext uri="{FF2B5EF4-FFF2-40B4-BE49-F238E27FC236}">
                    <a16:creationId xmlns:a16="http://schemas.microsoft.com/office/drawing/2014/main" id="{D9B949BA-62A3-4EFF-893B-B70875700113}"/>
                  </a:ext>
                </a:extLst>
              </p:cNvPr>
              <p:cNvCxnSpPr>
                <a:cxnSpLocks/>
              </p:cNvCxnSpPr>
              <p:nvPr/>
            </p:nvCxnSpPr>
            <p:spPr>
              <a:xfrm flipH="1" flipV="1">
                <a:off x="3410438" y="4314963"/>
                <a:ext cx="1334918" cy="1352192"/>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6CBD61AF-A132-44A4-BF69-0865C7560F43}"/>
                  </a:ext>
                </a:extLst>
              </p:cNvPr>
              <p:cNvCxnSpPr>
                <a:cxnSpLocks/>
              </p:cNvCxnSpPr>
              <p:nvPr/>
            </p:nvCxnSpPr>
            <p:spPr>
              <a:xfrm flipV="1">
                <a:off x="726113" y="4314963"/>
                <a:ext cx="1206795" cy="1352191"/>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Дуга 35">
                <a:extLst>
                  <a:ext uri="{FF2B5EF4-FFF2-40B4-BE49-F238E27FC236}">
                    <a16:creationId xmlns:a16="http://schemas.microsoft.com/office/drawing/2014/main" id="{B9AD4D93-BE38-4DE1-8DB8-30D37E547F3A}"/>
                  </a:ext>
                </a:extLst>
              </p:cNvPr>
              <p:cNvSpPr/>
              <p:nvPr/>
            </p:nvSpPr>
            <p:spPr>
              <a:xfrm rot="16200000">
                <a:off x="2826083" y="1979912"/>
                <a:ext cx="2611039" cy="2910060"/>
              </a:xfrm>
              <a:prstGeom prst="arc">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5" name="Прямая со стрелкой 44">
                <a:extLst>
                  <a:ext uri="{FF2B5EF4-FFF2-40B4-BE49-F238E27FC236}">
                    <a16:creationId xmlns:a16="http://schemas.microsoft.com/office/drawing/2014/main" id="{D6738C8A-5943-49CF-B524-981C0EBE4AC0}"/>
                  </a:ext>
                </a:extLst>
              </p:cNvPr>
              <p:cNvCxnSpPr>
                <a:cxnSpLocks/>
              </p:cNvCxnSpPr>
              <p:nvPr/>
            </p:nvCxnSpPr>
            <p:spPr>
              <a:xfrm flipV="1">
                <a:off x="4975310" y="2157801"/>
                <a:ext cx="1212548"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a:extLst>
                  <a:ext uri="{FF2B5EF4-FFF2-40B4-BE49-F238E27FC236}">
                    <a16:creationId xmlns:a16="http://schemas.microsoft.com/office/drawing/2014/main" id="{F82A9D6C-E414-43A9-85C2-57BBB9EB8C7D}"/>
                  </a:ext>
                </a:extLst>
              </p:cNvPr>
              <p:cNvCxnSpPr>
                <a:cxnSpLocks/>
              </p:cNvCxnSpPr>
              <p:nvPr/>
            </p:nvCxnSpPr>
            <p:spPr>
              <a:xfrm flipV="1">
                <a:off x="7026907" y="1152394"/>
                <a:ext cx="2668238" cy="100540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a:extLst>
                  <a:ext uri="{FF2B5EF4-FFF2-40B4-BE49-F238E27FC236}">
                    <a16:creationId xmlns:a16="http://schemas.microsoft.com/office/drawing/2014/main" id="{9670000A-C2F7-41F9-9561-E9302AC4D7FC}"/>
                  </a:ext>
                </a:extLst>
              </p:cNvPr>
              <p:cNvCxnSpPr>
                <a:cxnSpLocks/>
              </p:cNvCxnSpPr>
              <p:nvPr/>
            </p:nvCxnSpPr>
            <p:spPr>
              <a:xfrm flipV="1">
                <a:off x="7026907" y="1908544"/>
                <a:ext cx="2668238" cy="24925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0584A16D-9C1D-4D84-86C3-37EE5E4AF8E6}"/>
                  </a:ext>
                </a:extLst>
              </p:cNvPr>
              <p:cNvCxnSpPr>
                <a:cxnSpLocks/>
              </p:cNvCxnSpPr>
              <p:nvPr/>
            </p:nvCxnSpPr>
            <p:spPr>
              <a:xfrm>
                <a:off x="7070265" y="2157802"/>
                <a:ext cx="2624880" cy="4951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a:extLst>
                  <a:ext uri="{FF2B5EF4-FFF2-40B4-BE49-F238E27FC236}">
                    <a16:creationId xmlns:a16="http://schemas.microsoft.com/office/drawing/2014/main" id="{755FA16B-D7BF-413F-8323-B76E890A43EE}"/>
                  </a:ext>
                </a:extLst>
              </p:cNvPr>
              <p:cNvCxnSpPr>
                <a:cxnSpLocks/>
              </p:cNvCxnSpPr>
              <p:nvPr/>
            </p:nvCxnSpPr>
            <p:spPr>
              <a:xfrm>
                <a:off x="7031954" y="2129424"/>
                <a:ext cx="2663191" cy="126732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A31FC01-21E3-4BC5-930A-F815245BAF46}"/>
                  </a:ext>
                </a:extLst>
              </p:cNvPr>
              <p:cNvSpPr txBox="1"/>
              <p:nvPr/>
            </p:nvSpPr>
            <p:spPr>
              <a:xfrm>
                <a:off x="1898281" y="3717115"/>
                <a:ext cx="1440493"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GitHub</a:t>
                </a:r>
                <a:endParaRPr lang="ru-RU" b="1"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0D62029-0F5A-49EC-B80D-D8BC958B7563}"/>
                  </a:ext>
                </a:extLst>
              </p:cNvPr>
              <p:cNvSpPr txBox="1"/>
              <p:nvPr/>
            </p:nvSpPr>
            <p:spPr>
              <a:xfrm>
                <a:off x="1926766" y="6289099"/>
                <a:ext cx="1440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Developer</a:t>
                </a:r>
                <a:endParaRPr lang="ru-RU"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93FD02F-5281-4836-B23C-A379EB0D6A48}"/>
                  </a:ext>
                </a:extLst>
              </p:cNvPr>
              <p:cNvSpPr txBox="1"/>
              <p:nvPr/>
            </p:nvSpPr>
            <p:spPr>
              <a:xfrm>
                <a:off x="4060230" y="6288066"/>
                <a:ext cx="1440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Developer</a:t>
                </a:r>
                <a:endParaRPr lang="ru-RU"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B177AEB5-A699-4306-AA35-93065A25BF57}"/>
                  </a:ext>
                </a:extLst>
              </p:cNvPr>
              <p:cNvSpPr txBox="1"/>
              <p:nvPr/>
            </p:nvSpPr>
            <p:spPr>
              <a:xfrm>
                <a:off x="3822565" y="2524012"/>
                <a:ext cx="1440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Jenkins</a:t>
                </a:r>
                <a:endParaRPr lang="ru-RU" dirty="0">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95023AE2-AA05-4853-80E0-835A10740779}"/>
                  </a:ext>
                </a:extLst>
              </p:cNvPr>
              <p:cNvSpPr txBox="1"/>
              <p:nvPr/>
            </p:nvSpPr>
            <p:spPr>
              <a:xfrm>
                <a:off x="46504" y="6288066"/>
                <a:ext cx="1440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Developer</a:t>
                </a:r>
                <a:endParaRPr lang="ru-RU"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30B378CB-0BF6-4A55-BD84-1C65A310D8F2}"/>
                  </a:ext>
                </a:extLst>
              </p:cNvPr>
              <p:cNvSpPr txBox="1"/>
              <p:nvPr/>
            </p:nvSpPr>
            <p:spPr>
              <a:xfrm>
                <a:off x="5907254" y="2542464"/>
                <a:ext cx="1440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Ansible</a:t>
                </a:r>
                <a:endParaRPr lang="ru-RU"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BC3FB284-E28C-4C09-BB8E-723C8D39DDAD}"/>
                  </a:ext>
                </a:extLst>
              </p:cNvPr>
              <p:cNvSpPr txBox="1"/>
              <p:nvPr/>
            </p:nvSpPr>
            <p:spPr>
              <a:xfrm>
                <a:off x="6313486" y="812623"/>
                <a:ext cx="1440493"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AWS</a:t>
                </a:r>
                <a:endParaRPr lang="ru-RU" sz="24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BDB43DB1-DFB4-4CEC-9BEE-FAE531402D1E}"/>
                  </a:ext>
                </a:extLst>
              </p:cNvPr>
              <p:cNvSpPr txBox="1"/>
              <p:nvPr/>
            </p:nvSpPr>
            <p:spPr>
              <a:xfrm>
                <a:off x="8289927" y="926493"/>
                <a:ext cx="1440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Dev Server</a:t>
                </a:r>
                <a:endParaRPr lang="ru-RU"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264146B-FB70-4F24-9C3C-B40E9B1F5977}"/>
                  </a:ext>
                </a:extLst>
              </p:cNvPr>
              <p:cNvSpPr txBox="1"/>
              <p:nvPr/>
            </p:nvSpPr>
            <p:spPr>
              <a:xfrm>
                <a:off x="10226314" y="1665848"/>
                <a:ext cx="1669921" cy="39867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Test Server</a:t>
                </a:r>
                <a:endParaRPr lang="ru-RU"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CF51A88-80BD-4172-890C-81B40035EFC1}"/>
                  </a:ext>
                </a:extLst>
              </p:cNvPr>
              <p:cNvSpPr txBox="1"/>
              <p:nvPr/>
            </p:nvSpPr>
            <p:spPr>
              <a:xfrm>
                <a:off x="10246153" y="2484106"/>
                <a:ext cx="1653268"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Stage Server</a:t>
                </a:r>
                <a:endParaRPr lang="ru-RU"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F1D3B24-D445-4FC7-A42B-38C8B709079B}"/>
                  </a:ext>
                </a:extLst>
              </p:cNvPr>
              <p:cNvSpPr txBox="1"/>
              <p:nvPr/>
            </p:nvSpPr>
            <p:spPr>
              <a:xfrm>
                <a:off x="7975106" y="3217302"/>
                <a:ext cx="1737491" cy="39867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Prod Server</a:t>
                </a:r>
                <a:endParaRPr lang="ru-RU" dirty="0">
                  <a:latin typeface="Arial" panose="020B0604020202020204" pitchFamily="34" charset="0"/>
                  <a:cs typeface="Arial" panose="020B0604020202020204" pitchFamily="34" charset="0"/>
                </a:endParaRPr>
              </a:p>
            </p:txBody>
          </p:sp>
        </p:grpSp>
      </p:grpSp>
      <p:sp>
        <p:nvSpPr>
          <p:cNvPr id="11" name="TextBox 10">
            <a:extLst>
              <a:ext uri="{FF2B5EF4-FFF2-40B4-BE49-F238E27FC236}">
                <a16:creationId xmlns:a16="http://schemas.microsoft.com/office/drawing/2014/main" id="{11E130DF-3F65-4EE9-8A09-5A811417036C}"/>
              </a:ext>
            </a:extLst>
          </p:cNvPr>
          <p:cNvSpPr txBox="1"/>
          <p:nvPr/>
        </p:nvSpPr>
        <p:spPr>
          <a:xfrm>
            <a:off x="0" y="-63798"/>
            <a:ext cx="12192000" cy="830997"/>
          </a:xfrm>
          <a:prstGeom prst="rect">
            <a:avLst/>
          </a:prstGeom>
          <a:noFill/>
        </p:spPr>
        <p:txBody>
          <a:bodyPr wrap="square" rtlCol="0">
            <a:spAutoFit/>
          </a:bodyPr>
          <a:lstStyle/>
          <a:p>
            <a:pPr algn="ctr"/>
            <a:r>
              <a:rPr lang="en-US" sz="4800" dirty="0">
                <a:latin typeface="Arial" panose="020B0604020202020204" pitchFamily="34" charset="0"/>
                <a:cs typeface="Arial" panose="020B0604020202020204" pitchFamily="34" charset="0"/>
              </a:rPr>
              <a:t>Project structure</a:t>
            </a:r>
            <a:endParaRPr lang="ru-RU"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859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2BE175F8-944E-4556-BD58-2366B5C3C66C}"/>
              </a:ext>
            </a:extLst>
          </p:cNvPr>
          <p:cNvSpPr/>
          <p:nvPr/>
        </p:nvSpPr>
        <p:spPr>
          <a:xfrm>
            <a:off x="125683" y="1006620"/>
            <a:ext cx="11510996" cy="1165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Заголовок 1">
            <a:extLst>
              <a:ext uri="{FF2B5EF4-FFF2-40B4-BE49-F238E27FC236}">
                <a16:creationId xmlns:a16="http://schemas.microsoft.com/office/drawing/2014/main" id="{89C15DC3-DF48-4BE9-A4B8-DD02C6AA1F71}"/>
              </a:ext>
            </a:extLst>
          </p:cNvPr>
          <p:cNvSpPr>
            <a:spLocks noGrp="1"/>
          </p:cNvSpPr>
          <p:nvPr>
            <p:ph type="title"/>
          </p:nvPr>
        </p:nvSpPr>
        <p:spPr>
          <a:xfrm>
            <a:off x="0" y="-318943"/>
            <a:ext cx="12191999" cy="1325563"/>
          </a:xfrm>
        </p:spPr>
        <p:txBody>
          <a:bodyPr/>
          <a:lstStyle/>
          <a:p>
            <a:pPr algn="ctr"/>
            <a:r>
              <a:rPr lang="en-US" dirty="0">
                <a:latin typeface="Arial" panose="020B0604020202020204" pitchFamily="34" charset="0"/>
                <a:cs typeface="Arial" panose="020B0604020202020204" pitchFamily="34" charset="0"/>
              </a:rPr>
              <a:t>Tasks</a:t>
            </a:r>
            <a:endParaRPr lang="ru-RU" dirty="0">
              <a:latin typeface="Arial" panose="020B0604020202020204" pitchFamily="34" charset="0"/>
              <a:cs typeface="Arial" panose="020B0604020202020204" pitchFamily="34" charset="0"/>
            </a:endParaRPr>
          </a:p>
        </p:txBody>
      </p:sp>
      <p:pic>
        <p:nvPicPr>
          <p:cNvPr id="6" name="Рисунок 5">
            <a:extLst>
              <a:ext uri="{FF2B5EF4-FFF2-40B4-BE49-F238E27FC236}">
                <a16:creationId xmlns:a16="http://schemas.microsoft.com/office/drawing/2014/main" id="{F448B1FD-5857-4ECE-B030-8721D5667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83" y="4206375"/>
            <a:ext cx="10970179" cy="2540565"/>
          </a:xfrm>
          <a:prstGeom prst="rect">
            <a:avLst/>
          </a:prstGeom>
        </p:spPr>
      </p:pic>
      <p:sp>
        <p:nvSpPr>
          <p:cNvPr id="11" name="TextBox 10">
            <a:extLst>
              <a:ext uri="{FF2B5EF4-FFF2-40B4-BE49-F238E27FC236}">
                <a16:creationId xmlns:a16="http://schemas.microsoft.com/office/drawing/2014/main" id="{016FF61F-2F9C-4FD0-B9A4-1F1D4F80853F}"/>
              </a:ext>
            </a:extLst>
          </p:cNvPr>
          <p:cNvSpPr txBox="1"/>
          <p:nvPr/>
        </p:nvSpPr>
        <p:spPr>
          <a:xfrm>
            <a:off x="125684" y="3820657"/>
            <a:ext cx="991145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AWS setting</a:t>
            </a:r>
            <a:endParaRPr lang="ru-RU"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D9DCDBA-F487-4C06-A5D3-B9B14BEADC1A}"/>
              </a:ext>
            </a:extLst>
          </p:cNvPr>
          <p:cNvSpPr txBox="1"/>
          <p:nvPr/>
        </p:nvSpPr>
        <p:spPr>
          <a:xfrm>
            <a:off x="1" y="329608"/>
            <a:ext cx="709191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Jenkins setting</a:t>
            </a:r>
            <a:endParaRPr lang="ru-RU"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C77CA6C6-514F-47DF-BD6B-AA5EC51E9A5F}"/>
              </a:ext>
            </a:extLst>
          </p:cNvPr>
          <p:cNvSpPr txBox="1"/>
          <p:nvPr/>
        </p:nvSpPr>
        <p:spPr>
          <a:xfrm>
            <a:off x="5772329" y="2392326"/>
            <a:ext cx="641966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Ansible setting</a:t>
            </a:r>
            <a:endParaRPr lang="ru-RU" dirty="0">
              <a:latin typeface="Arial" panose="020B0604020202020204" pitchFamily="34" charset="0"/>
              <a:cs typeface="Arial" panose="020B0604020202020204" pitchFamily="34" charset="0"/>
            </a:endParaRPr>
          </a:p>
        </p:txBody>
      </p:sp>
      <p:pic>
        <p:nvPicPr>
          <p:cNvPr id="7" name="Рисунок 6" descr="Изображение выглядит как текст, снимок экрана, внутренний&#10;&#10;Автоматически созданное описание">
            <a:extLst>
              <a:ext uri="{FF2B5EF4-FFF2-40B4-BE49-F238E27FC236}">
                <a16:creationId xmlns:a16="http://schemas.microsoft.com/office/drawing/2014/main" id="{6E0220AE-CB75-4497-877E-6879196D4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3186"/>
            <a:ext cx="7091916" cy="3254045"/>
          </a:xfrm>
          <a:prstGeom prst="rect">
            <a:avLst/>
          </a:prstGeom>
        </p:spPr>
      </p:pic>
      <p:pic>
        <p:nvPicPr>
          <p:cNvPr id="5" name="Рисунок 4" descr="Изображение выглядит как текст&#10;&#10;Автоматически созданное описание">
            <a:extLst>
              <a:ext uri="{FF2B5EF4-FFF2-40B4-BE49-F238E27FC236}">
                <a16:creationId xmlns:a16="http://schemas.microsoft.com/office/drawing/2014/main" id="{C25A1D3F-BD60-4021-891A-47A555E2E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2329" y="2971499"/>
            <a:ext cx="6419670" cy="1083687"/>
          </a:xfrm>
          <a:prstGeom prst="rect">
            <a:avLst/>
          </a:prstGeom>
        </p:spPr>
      </p:pic>
    </p:spTree>
    <p:extLst>
      <p:ext uri="{BB962C8B-B14F-4D97-AF65-F5344CB8AC3E}">
        <p14:creationId xmlns:p14="http://schemas.microsoft.com/office/powerpoint/2010/main" val="188003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035CFBC-1578-4B19-9181-66A21F5E9392}"/>
              </a:ext>
            </a:extLst>
          </p:cNvPr>
          <p:cNvSpPr/>
          <p:nvPr/>
        </p:nvSpPr>
        <p:spPr>
          <a:xfrm>
            <a:off x="125683" y="1006620"/>
            <a:ext cx="11510996" cy="1165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a:extLst>
              <a:ext uri="{FF2B5EF4-FFF2-40B4-BE49-F238E27FC236}">
                <a16:creationId xmlns:a16="http://schemas.microsoft.com/office/drawing/2014/main" id="{39935174-C160-431D-A432-72A4774FC805}"/>
              </a:ext>
            </a:extLst>
          </p:cNvPr>
          <p:cNvSpPr txBox="1"/>
          <p:nvPr/>
        </p:nvSpPr>
        <p:spPr>
          <a:xfrm>
            <a:off x="3546" y="48424"/>
            <a:ext cx="1219200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AWS Setting</a:t>
            </a:r>
            <a:endParaRPr lang="ru-RU"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7F126C9-BD2B-421A-A67D-E0A6546D5A35}"/>
              </a:ext>
            </a:extLst>
          </p:cNvPr>
          <p:cNvSpPr txBox="1"/>
          <p:nvPr/>
        </p:nvSpPr>
        <p:spPr>
          <a:xfrm>
            <a:off x="122302" y="389850"/>
            <a:ext cx="610837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Jenkins Security group</a:t>
            </a:r>
            <a:endParaRPr lang="ru-RU"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E1F52AC-E7C8-41A2-A800-6C50CADB6838}"/>
              </a:ext>
            </a:extLst>
          </p:cNvPr>
          <p:cNvSpPr txBox="1"/>
          <p:nvPr/>
        </p:nvSpPr>
        <p:spPr>
          <a:xfrm>
            <a:off x="5872063" y="3272930"/>
            <a:ext cx="6197635"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Security group for web servers</a:t>
            </a:r>
            <a:endParaRPr lang="ru-RU" dirty="0">
              <a:latin typeface="Arial" panose="020B0604020202020204" pitchFamily="34" charset="0"/>
              <a:cs typeface="Arial" panose="020B0604020202020204" pitchFamily="34" charset="0"/>
            </a:endParaRPr>
          </a:p>
        </p:txBody>
      </p:sp>
      <p:pic>
        <p:nvPicPr>
          <p:cNvPr id="13" name="Рисунок 12" descr="Изображение выглядит как текст&#10;&#10;Автоматически созданное описание">
            <a:extLst>
              <a:ext uri="{FF2B5EF4-FFF2-40B4-BE49-F238E27FC236}">
                <a16:creationId xmlns:a16="http://schemas.microsoft.com/office/drawing/2014/main" id="{7EC67C7C-4DD5-472A-A4B6-1348DA7A9046}"/>
              </a:ext>
            </a:extLst>
          </p:cNvPr>
          <p:cNvPicPr>
            <a:picLocks noChangeAspect="1"/>
          </p:cNvPicPr>
          <p:nvPr/>
        </p:nvPicPr>
        <p:blipFill rotWithShape="1">
          <a:blip r:embed="rId2">
            <a:extLst>
              <a:ext uri="{28A0092B-C50C-407E-A947-70E740481C1C}">
                <a14:useLocalDpi xmlns:a14="http://schemas.microsoft.com/office/drawing/2010/main" val="0"/>
              </a:ext>
            </a:extLst>
          </a:blip>
          <a:srcRect t="32789"/>
          <a:stretch/>
        </p:blipFill>
        <p:spPr>
          <a:xfrm>
            <a:off x="122302" y="4476306"/>
            <a:ext cx="5484336" cy="1443427"/>
          </a:xfrm>
          <a:prstGeom prst="rect">
            <a:avLst/>
          </a:prstGeom>
        </p:spPr>
      </p:pic>
      <p:sp>
        <p:nvSpPr>
          <p:cNvPr id="14" name="TextBox 13">
            <a:extLst>
              <a:ext uri="{FF2B5EF4-FFF2-40B4-BE49-F238E27FC236}">
                <a16:creationId xmlns:a16="http://schemas.microsoft.com/office/drawing/2014/main" id="{B9EBAA0D-1AA9-4611-9426-02B557B95537}"/>
              </a:ext>
            </a:extLst>
          </p:cNvPr>
          <p:cNvSpPr txBox="1"/>
          <p:nvPr/>
        </p:nvSpPr>
        <p:spPr>
          <a:xfrm>
            <a:off x="122302" y="4114912"/>
            <a:ext cx="54600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Elastic IP addresses</a:t>
            </a:r>
            <a:endParaRPr lang="ru-RU" dirty="0">
              <a:latin typeface="Arial" panose="020B0604020202020204" pitchFamily="34" charset="0"/>
              <a:cs typeface="Arial" panose="020B0604020202020204" pitchFamily="34" charset="0"/>
            </a:endParaRPr>
          </a:p>
        </p:txBody>
      </p:sp>
      <p:pic>
        <p:nvPicPr>
          <p:cNvPr id="5" name="Рисунок 4" descr="Изображение выглядит как стол&#10;&#10;Автоматически созданное описание">
            <a:extLst>
              <a:ext uri="{FF2B5EF4-FFF2-40B4-BE49-F238E27FC236}">
                <a16:creationId xmlns:a16="http://schemas.microsoft.com/office/drawing/2014/main" id="{B2D2EA9C-EA5B-429D-A481-2913779ED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14" y="705056"/>
            <a:ext cx="6117265" cy="2894026"/>
          </a:xfrm>
          <a:prstGeom prst="rect">
            <a:avLst/>
          </a:prstGeom>
        </p:spPr>
      </p:pic>
      <p:pic>
        <p:nvPicPr>
          <p:cNvPr id="10" name="Рисунок 9" descr="Изображение выглядит как стол&#10;&#10;Автоматически созданное описание">
            <a:extLst>
              <a:ext uri="{FF2B5EF4-FFF2-40B4-BE49-F238E27FC236}">
                <a16:creationId xmlns:a16="http://schemas.microsoft.com/office/drawing/2014/main" id="{09CE6BEE-ADDE-45BB-83F6-1C3DF932FB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063" y="3599082"/>
            <a:ext cx="6227708" cy="3236509"/>
          </a:xfrm>
          <a:prstGeom prst="rect">
            <a:avLst/>
          </a:prstGeom>
        </p:spPr>
      </p:pic>
    </p:spTree>
    <p:extLst>
      <p:ext uri="{BB962C8B-B14F-4D97-AF65-F5344CB8AC3E}">
        <p14:creationId xmlns:p14="http://schemas.microsoft.com/office/powerpoint/2010/main" val="173151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6C806E-70F5-472C-8F5A-FE5ECE2452E3}"/>
              </a:ext>
            </a:extLst>
          </p:cNvPr>
          <p:cNvSpPr>
            <a:spLocks noGrp="1"/>
          </p:cNvSpPr>
          <p:nvPr>
            <p:ph type="title"/>
          </p:nvPr>
        </p:nvSpPr>
        <p:spPr>
          <a:xfrm>
            <a:off x="0" y="-283473"/>
            <a:ext cx="12192000" cy="1325563"/>
          </a:xfrm>
        </p:spPr>
        <p:txBody>
          <a:bodyPr/>
          <a:lstStyle/>
          <a:p>
            <a:pPr algn="ctr"/>
            <a:r>
              <a:rPr lang="en-US" dirty="0">
                <a:latin typeface="Arial" panose="020B0604020202020204" pitchFamily="34" charset="0"/>
                <a:cs typeface="Arial" panose="020B0604020202020204" pitchFamily="34" charset="0"/>
              </a:rPr>
              <a:t>Writing ansible playbooks</a:t>
            </a:r>
            <a:endParaRPr lang="ru-RU" dirty="0">
              <a:latin typeface="Arial" panose="020B0604020202020204" pitchFamily="34" charset="0"/>
              <a:cs typeface="Arial" panose="020B0604020202020204" pitchFamily="34" charset="0"/>
            </a:endParaRPr>
          </a:p>
        </p:txBody>
      </p:sp>
      <p:pic>
        <p:nvPicPr>
          <p:cNvPr id="4" name="Рисунок 3" descr="Изображение выглядит как текст&#10;&#10;Автоматически созданное описание">
            <a:extLst>
              <a:ext uri="{FF2B5EF4-FFF2-40B4-BE49-F238E27FC236}">
                <a16:creationId xmlns:a16="http://schemas.microsoft.com/office/drawing/2014/main" id="{2FDFCA15-E5D8-4EE9-BC2B-F67A55D08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99" y="736270"/>
            <a:ext cx="6139789" cy="6121730"/>
          </a:xfrm>
          <a:prstGeom prst="rect">
            <a:avLst/>
          </a:prstGeom>
        </p:spPr>
      </p:pic>
      <p:pic>
        <p:nvPicPr>
          <p:cNvPr id="8" name="Рисунок 7" descr="Изображение выглядит как текст&#10;&#10;Автоматически созданное описание">
            <a:extLst>
              <a:ext uri="{FF2B5EF4-FFF2-40B4-BE49-F238E27FC236}">
                <a16:creationId xmlns:a16="http://schemas.microsoft.com/office/drawing/2014/main" id="{C4EAA21C-F390-4EDF-8D52-22E28D492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389" y="736269"/>
            <a:ext cx="4688915" cy="6101889"/>
          </a:xfrm>
          <a:prstGeom prst="rect">
            <a:avLst/>
          </a:prstGeom>
        </p:spPr>
      </p:pic>
    </p:spTree>
    <p:extLst>
      <p:ext uri="{BB962C8B-B14F-4D97-AF65-F5344CB8AC3E}">
        <p14:creationId xmlns:p14="http://schemas.microsoft.com/office/powerpoint/2010/main" val="372460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8ECB64F3-8869-4510-BB32-4AF89D5875FE}"/>
              </a:ext>
            </a:extLst>
          </p:cNvPr>
          <p:cNvSpPr/>
          <p:nvPr/>
        </p:nvSpPr>
        <p:spPr>
          <a:xfrm>
            <a:off x="125683" y="1006620"/>
            <a:ext cx="11510996" cy="1165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99F56D30-04DD-40B4-BDF6-3FCCFD3320EA}"/>
              </a:ext>
            </a:extLst>
          </p:cNvPr>
          <p:cNvSpPr>
            <a:spLocks noGrp="1"/>
          </p:cNvSpPr>
          <p:nvPr>
            <p:ph type="title"/>
          </p:nvPr>
        </p:nvSpPr>
        <p:spPr>
          <a:xfrm>
            <a:off x="0" y="-209033"/>
            <a:ext cx="12192000" cy="1325563"/>
          </a:xfrm>
        </p:spPr>
        <p:txBody>
          <a:bodyPr/>
          <a:lstStyle/>
          <a:p>
            <a:pPr algn="ctr"/>
            <a:r>
              <a:rPr lang="en-US" dirty="0">
                <a:latin typeface="Arial" panose="020B0604020202020204" pitchFamily="34" charset="0"/>
                <a:cs typeface="Arial" panose="020B0604020202020204" pitchFamily="34" charset="0"/>
              </a:rPr>
              <a:t>Jenkins wizard setup</a:t>
            </a:r>
            <a:endParaRPr lang="ru-RU" dirty="0">
              <a:latin typeface="Arial" panose="020B0604020202020204" pitchFamily="34" charset="0"/>
              <a:cs typeface="Arial" panose="020B0604020202020204" pitchFamily="34" charset="0"/>
            </a:endParaRPr>
          </a:p>
        </p:txBody>
      </p:sp>
      <p:pic>
        <p:nvPicPr>
          <p:cNvPr id="5" name="Рисунок 4" descr="Изображение выглядит как текст, снимок экрана, монитор, экран&#10;&#10;Автоматически созданное описание">
            <a:extLst>
              <a:ext uri="{FF2B5EF4-FFF2-40B4-BE49-F238E27FC236}">
                <a16:creationId xmlns:a16="http://schemas.microsoft.com/office/drawing/2014/main" id="{D5F1355F-56A4-4C53-8918-289503BF7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05501"/>
            <a:ext cx="8226309" cy="2356450"/>
          </a:xfrm>
          <a:prstGeom prst="rect">
            <a:avLst/>
          </a:prstGeom>
        </p:spPr>
      </p:pic>
      <p:pic>
        <p:nvPicPr>
          <p:cNvPr id="11" name="Рисунок 10" descr="Изображение выглядит как текст&#10;&#10;Автоматически созданное описание">
            <a:extLst>
              <a:ext uri="{FF2B5EF4-FFF2-40B4-BE49-F238E27FC236}">
                <a16:creationId xmlns:a16="http://schemas.microsoft.com/office/drawing/2014/main" id="{45643934-256E-4FB2-9CC3-BEA82F56D2A8}"/>
              </a:ext>
            </a:extLst>
          </p:cNvPr>
          <p:cNvPicPr>
            <a:picLocks noChangeAspect="1"/>
          </p:cNvPicPr>
          <p:nvPr/>
        </p:nvPicPr>
        <p:blipFill rotWithShape="1">
          <a:blip r:embed="rId3">
            <a:extLst>
              <a:ext uri="{28A0092B-C50C-407E-A947-70E740481C1C}">
                <a14:useLocalDpi xmlns:a14="http://schemas.microsoft.com/office/drawing/2010/main" val="0"/>
              </a:ext>
            </a:extLst>
          </a:blip>
          <a:srcRect b="1466"/>
          <a:stretch/>
        </p:blipFill>
        <p:spPr>
          <a:xfrm>
            <a:off x="7350829" y="1056348"/>
            <a:ext cx="4686796" cy="4067492"/>
          </a:xfrm>
          <a:prstGeom prst="rect">
            <a:avLst/>
          </a:prstGeom>
        </p:spPr>
      </p:pic>
      <p:pic>
        <p:nvPicPr>
          <p:cNvPr id="13" name="Рисунок 12">
            <a:extLst>
              <a:ext uri="{FF2B5EF4-FFF2-40B4-BE49-F238E27FC236}">
                <a16:creationId xmlns:a16="http://schemas.microsoft.com/office/drawing/2014/main" id="{710EDB86-6071-41EA-BF4A-BAA9FE2E4A18}"/>
              </a:ext>
            </a:extLst>
          </p:cNvPr>
          <p:cNvPicPr>
            <a:picLocks noChangeAspect="1"/>
          </p:cNvPicPr>
          <p:nvPr/>
        </p:nvPicPr>
        <p:blipFill rotWithShape="1">
          <a:blip r:embed="rId4">
            <a:extLst>
              <a:ext uri="{28A0092B-C50C-407E-A947-70E740481C1C}">
                <a14:useLocalDpi xmlns:a14="http://schemas.microsoft.com/office/drawing/2010/main" val="0"/>
              </a:ext>
            </a:extLst>
          </a:blip>
          <a:srcRect l="45507"/>
          <a:stretch/>
        </p:blipFill>
        <p:spPr>
          <a:xfrm>
            <a:off x="287518" y="1222007"/>
            <a:ext cx="5808482" cy="3122581"/>
          </a:xfrm>
          <a:prstGeom prst="rect">
            <a:avLst/>
          </a:prstGeom>
        </p:spPr>
      </p:pic>
      <p:sp>
        <p:nvSpPr>
          <p:cNvPr id="14" name="TextBox 13">
            <a:extLst>
              <a:ext uri="{FF2B5EF4-FFF2-40B4-BE49-F238E27FC236}">
                <a16:creationId xmlns:a16="http://schemas.microsoft.com/office/drawing/2014/main" id="{685AD14A-21D4-4384-B8CB-FEB3D7C50822}"/>
              </a:ext>
            </a:extLst>
          </p:cNvPr>
          <p:cNvSpPr txBox="1"/>
          <p:nvPr/>
        </p:nvSpPr>
        <p:spPr>
          <a:xfrm>
            <a:off x="287518" y="926275"/>
            <a:ext cx="5808482" cy="381639"/>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SSH remote hosts</a:t>
            </a:r>
            <a:endParaRPr lang="ru-RU"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67C6DBA3-23C4-42FC-ACE2-3C635AB7A834}"/>
              </a:ext>
            </a:extLst>
          </p:cNvPr>
          <p:cNvSpPr txBox="1"/>
          <p:nvPr/>
        </p:nvSpPr>
        <p:spPr>
          <a:xfrm>
            <a:off x="7350829" y="850605"/>
            <a:ext cx="468679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Publish over SSH</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570251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244</TotalTime>
  <Words>265</Words>
  <Application>Microsoft Office PowerPoint</Application>
  <PresentationFormat>Широкоэкранный</PresentationFormat>
  <Paragraphs>63</Paragraphs>
  <Slides>18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Modern Love</vt:lpstr>
      <vt:lpstr>The Hand</vt:lpstr>
      <vt:lpstr>SketchyVTI</vt:lpstr>
      <vt:lpstr>DevOps Project Deploy Website to AWS</vt:lpstr>
      <vt:lpstr>Motivation</vt:lpstr>
      <vt:lpstr>Relevance</vt:lpstr>
      <vt:lpstr>Purpose</vt:lpstr>
      <vt:lpstr>Презентация PowerPoint</vt:lpstr>
      <vt:lpstr>Tasks</vt:lpstr>
      <vt:lpstr>Презентация PowerPoint</vt:lpstr>
      <vt:lpstr>Writing ansible playbooks</vt:lpstr>
      <vt:lpstr>Jenkins wizard setup</vt:lpstr>
      <vt:lpstr>Jenkins nodes setup</vt:lpstr>
      <vt:lpstr>Jenkins job setup</vt:lpstr>
      <vt:lpstr>Execute shell command</vt:lpstr>
      <vt:lpstr>GitHub version control</vt:lpstr>
      <vt:lpstr>Deploy to Prod</vt:lpstr>
      <vt:lpstr>Project implementation</vt:lpstr>
      <vt:lpstr>Logs</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Project Deploy Website to AWS</dc:title>
  <dc:creator>Maksym Popovkin</dc:creator>
  <cp:lastModifiedBy>Maksym Popovkin</cp:lastModifiedBy>
  <cp:revision>1</cp:revision>
  <dcterms:created xsi:type="dcterms:W3CDTF">2020-11-10T09:55:39Z</dcterms:created>
  <dcterms:modified xsi:type="dcterms:W3CDTF">2020-11-11T13:53:58Z</dcterms:modified>
</cp:coreProperties>
</file>