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Concert One"/>
      <p:regular r:id="rId17"/>
    </p:embeddedFont>
    <p:embeddedFont>
      <p:font typeface="Coming Soon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8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ConcertOne-regular.fntdata"/><Relationship Id="rId16" Type="http://schemas.openxmlformats.org/officeDocument/2006/relationships/font" Target="fonts/RobotoMonoMedium-bold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ComingSo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7e3144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77e3144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09571f4d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09571f4d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5303435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5303435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09571f4d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09571f4d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53034354b_0_24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53034354b_0_24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09571f4d9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09571f4d9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53034354b_0_24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53034354b_0_24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CUTSCENE MANAGER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Polupan</a:t>
            </a:r>
            <a:endParaRPr b="0"/>
          </a:p>
        </p:txBody>
      </p:sp>
      <p:sp>
        <p:nvSpPr>
          <p:cNvPr id="306" name="Google Shape;306;p45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7" name="Google Shape;307;p45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Contents!</a:t>
            </a: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brief explanation about cutscenes</a:t>
            </a:r>
            <a:endParaRPr/>
          </a:p>
        </p:txBody>
      </p:sp>
      <p:sp>
        <p:nvSpPr>
          <p:cNvPr id="318" name="Google Shape;318;p46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approach and problems</a:t>
            </a:r>
            <a:endParaRPr/>
          </a:p>
        </p:txBody>
      </p:sp>
      <p:sp>
        <p:nvSpPr>
          <p:cNvPr id="319" name="Google Shape;319;p46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 planned the coding and what problems I had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321" name="Google Shape;321;p46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cutscenes started being 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323" name="Google Shape;323;p46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Coding TODO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types of cutscenes: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·In-engine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·Pre-Rendered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·Live-Action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40" name="Google Shape;340;p48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341" name="Google Shape;341;p48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Sumerian Game</a:t>
            </a:r>
            <a:endParaRPr/>
          </a:p>
        </p:txBody>
      </p:sp>
      <p:sp>
        <p:nvSpPr>
          <p:cNvPr id="346" name="Google Shape;346;p48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1966</a:t>
            </a:r>
            <a:endParaRPr/>
          </a:p>
        </p:txBody>
      </p:sp>
      <p:sp>
        <p:nvSpPr>
          <p:cNvPr id="347" name="Google Shape;347;p4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Bega’s Battle</a:t>
            </a:r>
            <a:endParaRPr/>
          </a:p>
        </p:txBody>
      </p:sp>
      <p:sp>
        <p:nvSpPr>
          <p:cNvPr id="348" name="Google Shape;348;p48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1983</a:t>
            </a:r>
            <a:endParaRPr/>
          </a:p>
        </p:txBody>
      </p:sp>
      <p:sp>
        <p:nvSpPr>
          <p:cNvPr id="349" name="Google Shape;349;p4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 Part 2</a:t>
            </a:r>
            <a:endParaRPr/>
          </a:p>
        </p:txBody>
      </p:sp>
      <p:sp>
        <p:nvSpPr>
          <p:cNvPr id="350" name="Google Shape;350;p4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1979</a:t>
            </a:r>
            <a:endParaRPr/>
          </a:p>
        </p:txBody>
      </p:sp>
      <p:sp>
        <p:nvSpPr>
          <p:cNvPr id="351" name="Google Shape;351;p4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Maniac Mansion</a:t>
            </a:r>
            <a:endParaRPr/>
          </a:p>
        </p:txBody>
      </p:sp>
      <p:sp>
        <p:nvSpPr>
          <p:cNvPr id="352" name="Google Shape;352;p4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flipH="1" rot="9455883">
            <a:off x="1706560" y="1268589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approach</a:t>
            </a:r>
            <a:endParaRPr/>
          </a:p>
        </p:txBody>
      </p:sp>
      <p:sp>
        <p:nvSpPr>
          <p:cNvPr id="359" name="Google Shape;359;p49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025" y="1162447"/>
            <a:ext cx="2805776" cy="281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 amt="78000"/>
          </a:blip>
          <a:srcRect b="0" l="19967" r="0" t="0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POSSIBLE IMPORVEMENTS</a:t>
            </a:r>
            <a:endParaRPr/>
          </a:p>
        </p:txBody>
      </p:sp>
      <p:pic>
        <p:nvPicPr>
          <p:cNvPr id="373" name="Google Shape;3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0209" y="2931163"/>
            <a:ext cx="2015919" cy="10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150" y="1877075"/>
            <a:ext cx="32766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380" name="Google Shape;380;p52"/>
          <p:cNvSpPr txBox="1"/>
          <p:nvPr>
            <p:ph idx="4294967295" type="subTitle"/>
          </p:nvPr>
        </p:nvSpPr>
        <p:spPr>
          <a:xfrm>
            <a:off x="1433925" y="3538700"/>
            <a:ext cx="155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Thank you for your attention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3">
            <a:alphaModFix amt="71000"/>
          </a:blip>
          <a:srcRect b="0" l="0" r="53187" t="0"/>
          <a:stretch/>
        </p:blipFill>
        <p:spPr>
          <a:xfrm rot="34">
            <a:off x="3562132" y="2192629"/>
            <a:ext cx="860026" cy="75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 amt="71000"/>
          </a:blip>
          <a:srcRect b="0" l="101335" r="53189" t="0"/>
          <a:stretch/>
        </p:blipFill>
        <p:spPr>
          <a:xfrm flipH="1" rot="35">
            <a:off x="4380753" y="2192642"/>
            <a:ext cx="1001749" cy="7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625" y="1523575"/>
            <a:ext cx="1953350" cy="19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500" y="1526188"/>
            <a:ext cx="2886433" cy="2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