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71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A0114-3258-4021-8FA6-8879259BD0EB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F4CB8-F25E-418C-BACE-4BF80A61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08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4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8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5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2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4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0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5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32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6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6303-AC7A-40BF-8070-39B86E30C256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1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32683" y="816724"/>
            <a:ext cx="4886699" cy="443211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</a:t>
            </a:r>
            <a:b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b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uk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06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hibernate.cfg.xml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6595" y="1491381"/>
            <a:ext cx="9416039" cy="45922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&lt;?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xml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="1.0" 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&lt;?xml version="1.0" encoding="utf-8"?&gt;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&lt;!DOCTYPE hibernate-configuration PUBLIC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"-//Hibernate/Hibernate Configuration DTD 3.0//EN"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"http://hibernate.sourceforge.net/hibernate-configuration-3.0.dtd"&gt;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&lt;hibernate-configuration&gt;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&lt;session-factory&gt;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</a:t>
            </a:r>
            <a:r>
              <a:rPr lang="uk-UA" altLang="ru-RU" dirty="0" smtClean="0">
                <a:solidFill>
                  <a:srgbClr val="333333"/>
                </a:solidFill>
                <a:latin typeface="Menlo"/>
                <a:cs typeface="Arial" pitchFamily="34" charset="0"/>
              </a:rPr>
              <a:t>       </a:t>
            </a:r>
            <a:r>
              <a:rPr lang="en-US" altLang="ru-RU" dirty="0" smtClean="0">
                <a:solidFill>
                  <a:srgbClr val="333333"/>
                </a:solidFill>
                <a:latin typeface="Menlo"/>
                <a:cs typeface="Arial" pitchFamily="34" charset="0"/>
              </a:rPr>
              <a:t>&lt;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property name="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hibernate.connection.driver_class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com.mysql.jdbc.Driver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&lt;property name="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hibernate.connection.password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"&gt;root&lt;/property&gt;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&lt;property name="hibernate.connection.url"&gt;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jdbc:mysql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://localhost:3306/test&lt;/property&gt;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&lt;property name="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hibernate.connection.username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"&gt;root&lt;/property&gt;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&lt;property name="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hibernate.dialect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org.hibernate.dialect.MySQLDialect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&lt;property name="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show_sql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"&gt;true&lt;/property&gt;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333333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&lt;mapping resource="</a:t>
            </a:r>
            <a:r>
              <a:rPr lang="en-US" altLang="ru-RU" dirty="0" smtClean="0">
                <a:solidFill>
                  <a:srgbClr val="333333"/>
                </a:solidFill>
                <a:latin typeface="Menlo"/>
                <a:cs typeface="Arial" pitchFamily="34" charset="0"/>
              </a:rPr>
              <a:t>com/User.hbm.xml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"&gt;&lt;/mapping&gt;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&lt;/session-factory&gt;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&lt;/hibernate-configuration&gt;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="utf-8"?&gt;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8533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Utility 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flipH="1">
            <a:off x="646982" y="994606"/>
            <a:ext cx="12192001" cy="60121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HibernateUtil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{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private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final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buildSessionFactory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private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ServiceRegistry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serviceRegistry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endParaRPr lang="en-US" altLang="ru-RU" sz="1600" dirty="0" smtClean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private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buildSessionFactory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{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{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configuration.configure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serviceRegistry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ServiceRegistryBuilder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applySettings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configuration.getProperties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())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		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buildServiceRegistry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configuration.buildSessionFactory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serviceRegistry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catch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Throwable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{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System.err.println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Initial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creation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failed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." 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ExceptionInInitializerError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getSessionFactory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{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}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shutdown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{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getSessionFactory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close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4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249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БД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9676" y="1492831"/>
            <a:ext cx="12192000" cy="50272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EnterPoint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main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String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[]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args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{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altLang="ru-RU" sz="20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HibernateUtil.getSessionFactory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openSession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session.beginTransaction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altLang="ru-RU" sz="20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user.setFirstName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(“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John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user.setLastName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(“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Doe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session.save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altLang="ru-RU" sz="20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session.getTransaction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commit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1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6138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2986" y="1964250"/>
            <a:ext cx="80287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endParaRPr lang="uk-UA" sz="36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uk-UA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аза даних (наприклад, 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uk-UA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Hibernate </a:t>
            </a:r>
            <a:endParaRPr lang="uk-UA" sz="36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352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таблицю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uk-U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0099" y="1777614"/>
            <a:ext cx="8356210" cy="31806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DROP TABLE IF EXISTS `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user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`;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CREATE TABLE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user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(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`USER_ID` INT(10) UNSIGNED NOT NULLAUTO_INCREMENT,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`FIRST_NAME` VARCHAR(20) NOT NULL,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`LAST_NAME` VARCHAR(20) NOT NULL,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PRIMARY KEY (`USER_ID`) USING BTREE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) 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ENGINE=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InnoDB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DEFAULT CHARSET=utf8; </a:t>
            </a:r>
          </a:p>
        </p:txBody>
      </p:sp>
    </p:spTree>
    <p:extLst>
      <p:ext uri="{BB962C8B-B14F-4D97-AF65-F5344CB8AC3E}">
        <p14:creationId xmlns:p14="http://schemas.microsoft.com/office/powerpoint/2010/main" val="34122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1259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endParaRPr lang="uk-U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4273" y="1629322"/>
            <a:ext cx="24079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0" dirty="0" smtClean="0">
                <a:effectLst/>
                <a:latin typeface="Helvetica" panose="020B0604020202020204" pitchFamily="34" charset="0"/>
              </a:rPr>
              <a:t>В </a:t>
            </a:r>
            <a:r>
              <a:rPr lang="en-US" sz="2400" i="0" dirty="0" err="1" smtClean="0">
                <a:effectLst/>
                <a:latin typeface="Helvetica" panose="020B0604020202020204" pitchFamily="34" charset="0"/>
              </a:rPr>
              <a:t>Intellij</a:t>
            </a:r>
            <a:r>
              <a:rPr lang="en-US" sz="2400" i="0" dirty="0" smtClean="0">
                <a:effectLst/>
                <a:latin typeface="Helvetica" panose="020B0604020202020204" pitchFamily="34" charset="0"/>
              </a:rPr>
              <a:t> IDEA </a:t>
            </a:r>
            <a:r>
              <a:rPr lang="uk-UA" sz="2400" i="0" dirty="0" smtClean="0">
                <a:effectLst/>
                <a:latin typeface="Helvetica" panose="020B0604020202020204" pitchFamily="34" charset="0"/>
              </a:rPr>
              <a:t>вибираємо</a:t>
            </a:r>
            <a:r>
              <a:rPr lang="en-US" sz="2400" i="0" dirty="0" smtClean="0">
                <a:effectLst/>
                <a:latin typeface="Helvetica" panose="020B0604020202020204" pitchFamily="34" charset="0"/>
              </a:rPr>
              <a:t>:</a:t>
            </a:r>
          </a:p>
          <a:p>
            <a:r>
              <a:rPr lang="en-US" sz="2400" dirty="0" smtClean="0"/>
              <a:t>File -&gt;</a:t>
            </a:r>
          </a:p>
          <a:p>
            <a:r>
              <a:rPr lang="en-US" sz="2400" dirty="0" smtClean="0"/>
              <a:t>New Project -&gt; </a:t>
            </a:r>
          </a:p>
          <a:p>
            <a:r>
              <a:rPr lang="en-US" sz="2400" dirty="0" smtClean="0"/>
              <a:t>Maven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78" t="5762" r="1404"/>
          <a:stretch/>
        </p:blipFill>
        <p:spPr>
          <a:xfrm>
            <a:off x="3823327" y="1629322"/>
            <a:ext cx="7547211" cy="50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231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Додаємо залежності в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endParaRPr lang="uk-U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53255" y="1388029"/>
            <a:ext cx="7662905" cy="48118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&lt;?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xml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="1.0"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encoding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="UTF-8"?&gt;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project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xmlns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="http://maven.apache.org/POM/4.0.0"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xmlns:xsi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="http://www.w3.org/2001/XMLSchema-instance"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xsi:schemaLocation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="http://maven.apache.org/POM/4.0.0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http://maven.apache.org/xsd/maven-4.0.0.xsd"&gt;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modelVersion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&gt;4.0.0&lt;/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modelVersion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groupId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groupId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artifactId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test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artifactId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&gt;1.0-SNAPSHOT&lt;/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packaging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jar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packaging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properties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hibernate.version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&gt;4.1.11.Final&lt;/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hibernate.version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mysql.version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&gt;5.1.24&lt;/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mysql.version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properties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8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1937" y="657509"/>
            <a:ext cx="7568824" cy="48426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dependencies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…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 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 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groupId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mysql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groupId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artifactId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mysql-connector-java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artifactId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&gt;${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mysql.version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}&lt;/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b="1" dirty="0" smtClean="0">
              <a:solidFill>
                <a:srgbClr val="333333"/>
              </a:solidFill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groupId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org.hibernate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groupId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artifactId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hibernate-core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artifactId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&gt;${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hibernate.version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}&lt;/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&lt;/</a:t>
            </a:r>
            <a:r>
              <a:rPr lang="ru-RU" altLang="ru-RU" sz="2000" b="1" dirty="0" err="1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dependencies</a:t>
            </a:r>
            <a:r>
              <a:rPr lang="ru-RU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&gt;</a:t>
            </a:r>
            <a:endParaRPr lang="en-US" altLang="ru-RU" sz="2000" b="1" dirty="0">
              <a:solidFill>
                <a:srgbClr val="333333"/>
              </a:solidFill>
              <a:latin typeface="Menl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565742" cy="150934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User.hbm.xml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825708" y="1336397"/>
            <a:ext cx="10615386" cy="47810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xml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version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="1.0"?&gt;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&lt;!DOCTYPE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hibernate-mapping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PUBLIC "-//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Mapping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DTD 3.0//EN"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"http://hibernate.sourceforge.net/hibernate-mapping-3.0.dtd"&gt;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b="1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hibernate-mapping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com.entity.User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table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catalog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test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"&gt;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type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java.lang.Integer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column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="USER_ID" /&gt;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generator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identity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/&gt;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firstName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type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column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="FIRST_NAME"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length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="20"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not-null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unique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/&gt;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lastName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type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column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="LAST_NAME"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length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="20"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not-null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unique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/&gt;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hibernate-mapping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0076" y="5951599"/>
            <a:ext cx="11263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catalog="test" 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="user"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якої ми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прив’язуємо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User.java.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пакет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User.java</a:t>
            </a:r>
          </a:p>
        </p:txBody>
      </p:sp>
    </p:spTree>
    <p:extLst>
      <p:ext uri="{BB962C8B-B14F-4D97-AF65-F5344CB8AC3E}">
        <p14:creationId xmlns:p14="http://schemas.microsoft.com/office/powerpoint/2010/main" val="31562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6981" y="1810920"/>
            <a:ext cx="92216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файлу також можна описувати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язки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між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ентітями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&lt;one-to-many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com.Classname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&lt;many-to-one class="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com.Classname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="stock"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&lt;many-to-many entity-name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com.Classname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=“TEST_ID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not-null="true" /&gt;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565742" cy="150934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entity relations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0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635000" y="2163"/>
            <a:ext cx="10871200" cy="68739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Широкоэкранный</PresentationFormat>
  <Paragraphs>155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Menlo</vt:lpstr>
      <vt:lpstr>Open Sans</vt:lpstr>
      <vt:lpstr>Proxima Nova Black</vt:lpstr>
      <vt:lpstr>Times New Roman</vt:lpstr>
      <vt:lpstr>Тема Office</vt:lpstr>
      <vt:lpstr>Hibernate  XML Mapping</vt:lpstr>
      <vt:lpstr>Що потрібно?</vt:lpstr>
      <vt:lpstr>Створюємо таблицю user</vt:lpstr>
      <vt:lpstr>Створюємо maven проект</vt:lpstr>
      <vt:lpstr>Додаємо залежності в pom.xml</vt:lpstr>
      <vt:lpstr>Презентация PowerPoint</vt:lpstr>
      <vt:lpstr>Створюємо Mapping «User.hbm.xml»</vt:lpstr>
      <vt:lpstr>Hibernate entity relations</vt:lpstr>
      <vt:lpstr>Презентация PowerPoint</vt:lpstr>
      <vt:lpstr>Створюємо hibernate.cfg.xml файл</vt:lpstr>
      <vt:lpstr>Створюємо Hibernate Utility клас</vt:lpstr>
      <vt:lpstr>Зберігання user в БД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2019-03-24T20:02:22Z</dcterms:created>
  <dcterms:modified xsi:type="dcterms:W3CDTF">2019-04-22T13:08:45Z</dcterms:modified>
</cp:coreProperties>
</file>