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98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78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2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9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8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9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5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A851-BE1B-4C71-A8AA-E2BCBCA986EF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776F-0A80-4982-910A-B6B5DBDB4E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08" y="895082"/>
            <a:ext cx="12531144" cy="5962918"/>
          </a:xfrm>
        </p:spPr>
        <p:txBody>
          <a:bodyPr/>
          <a:lstStyle/>
          <a:p>
            <a:r>
              <a:rPr lang="en-US" sz="9600" dirty="0">
                <a:solidFill>
                  <a:schemeClr val="bg1"/>
                </a:solidFill>
              </a:rPr>
              <a:t>Logging Services. </a:t>
            </a:r>
            <a:r>
              <a:rPr lang="en-US" sz="9600" dirty="0" smtClean="0">
                <a:solidFill>
                  <a:schemeClr val="bg1"/>
                </a:solidFill>
              </a:rPr>
              <a:t/>
            </a:r>
            <a:br>
              <a:rPr lang="en-US" sz="9600" dirty="0" smtClean="0">
                <a:solidFill>
                  <a:schemeClr val="bg1"/>
                </a:solidFill>
              </a:rPr>
            </a:br>
            <a:r>
              <a:rPr lang="en-US" sz="9600" dirty="0" smtClean="0">
                <a:solidFill>
                  <a:schemeClr val="bg1"/>
                </a:solidFill>
              </a:rPr>
              <a:t>Apache Log4j</a:t>
            </a:r>
            <a:r>
              <a:rPr lang="en-US" sz="9600" dirty="0">
                <a:solidFill>
                  <a:schemeClr val="bg1"/>
                </a:solidFill>
              </a:rPr>
              <a:t>, </a:t>
            </a:r>
            <a:r>
              <a:rPr lang="en-US" sz="9600" dirty="0" err="1" smtClean="0">
                <a:solidFill>
                  <a:schemeClr val="bg1"/>
                </a:solidFill>
              </a:rPr>
              <a:t>Logback</a:t>
            </a:r>
            <a:r>
              <a:rPr lang="en-US" sz="9600" dirty="0" smtClean="0">
                <a:solidFill>
                  <a:schemeClr val="bg1"/>
                </a:solidFill>
              </a:rPr>
              <a:t/>
            </a:r>
            <a:br>
              <a:rPr lang="en-US" sz="9600" dirty="0" smtClean="0">
                <a:solidFill>
                  <a:schemeClr val="bg1"/>
                </a:solidFill>
              </a:rPr>
            </a:br>
            <a:endParaRPr lang="en-US" sz="9600" dirty="0">
              <a:solidFill>
                <a:schemeClr val="bg1"/>
              </a:solidFill>
              <a:latin typeface="Proxima Nova Black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6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0838" y="214531"/>
            <a:ext cx="753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 smtClean="0"/>
              <a:t>1. Прописуємо залежності в </a:t>
            </a:r>
            <a:r>
              <a:rPr lang="en-US" sz="2400" b="1" dirty="0" smtClean="0"/>
              <a:t>pom.xml </a:t>
            </a:r>
            <a:r>
              <a:rPr lang="uk-UA" sz="2400" b="1" dirty="0" smtClean="0"/>
              <a:t>на прикладі </a:t>
            </a:r>
            <a:r>
              <a:rPr lang="en-US" sz="2400" b="1" dirty="0" smtClean="0"/>
              <a:t>Log4j</a:t>
            </a:r>
            <a:endParaRPr lang="ru-RU" sz="2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62850" y="1342663"/>
            <a:ext cx="7662284" cy="205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log4j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log4j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1.2.17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6532" y="310064"/>
            <a:ext cx="10704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 smtClean="0"/>
              <a:t>Створюємо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конфігураційний</a:t>
            </a:r>
            <a:r>
              <a:rPr lang="ru-RU" sz="3600" b="1" dirty="0" smtClean="0"/>
              <a:t> «</a:t>
            </a:r>
            <a:r>
              <a:rPr lang="en-US" sz="3600" b="1" dirty="0" smtClean="0"/>
              <a:t>log4j.properties</a:t>
            </a:r>
            <a:r>
              <a:rPr lang="uk-UA" sz="3600" b="1" dirty="0" smtClean="0"/>
              <a:t>»</a:t>
            </a:r>
            <a:r>
              <a:rPr lang="ru-RU" sz="3600" b="1" dirty="0" smtClean="0"/>
              <a:t> файл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6532" y="1087988"/>
            <a:ext cx="1149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Для </a:t>
            </a:r>
            <a:r>
              <a:rPr lang="en-US" dirty="0" smtClean="0"/>
              <a:t>Java Web applications</a:t>
            </a:r>
            <a:r>
              <a:rPr lang="uk-UA" dirty="0" smtClean="0"/>
              <a:t> потрібно переконатися, що </a:t>
            </a:r>
            <a:r>
              <a:rPr lang="en-US" dirty="0" smtClean="0"/>
              <a:t>log4j.properties</a:t>
            </a:r>
            <a:r>
              <a:rPr lang="uk-UA" dirty="0" smtClean="0"/>
              <a:t> файл знаходиться в </a:t>
            </a:r>
            <a:r>
              <a:rPr lang="en-US" dirty="0" smtClean="0"/>
              <a:t>WEB-INF/classes </a:t>
            </a:r>
            <a:r>
              <a:rPr lang="uk-UA" dirty="0" smtClean="0"/>
              <a:t>директорії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46532" y="2189415"/>
            <a:ext cx="116180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log4j.rootLogger=DEBUG, </a:t>
            </a:r>
            <a:r>
              <a:rPr lang="ru-RU" dirty="0" err="1" smtClean="0"/>
              <a:t>stdout</a:t>
            </a:r>
            <a:r>
              <a:rPr lang="ru-RU" dirty="0" smtClean="0"/>
              <a:t>, </a:t>
            </a:r>
            <a:r>
              <a:rPr lang="ru-RU" dirty="0" err="1" smtClean="0"/>
              <a:t>file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log4j.appender.stdout=org.apache.log4j.ConsoleAppender</a:t>
            </a:r>
          </a:p>
          <a:p>
            <a:r>
              <a:rPr lang="ru-RU" dirty="0" smtClean="0"/>
              <a:t>log4j.appender.stdout.Target=</a:t>
            </a:r>
            <a:r>
              <a:rPr lang="ru-RU" dirty="0" err="1" smtClean="0"/>
              <a:t>System.out</a:t>
            </a:r>
            <a:endParaRPr lang="ru-RU" dirty="0" smtClean="0"/>
          </a:p>
          <a:p>
            <a:r>
              <a:rPr lang="ru-RU" dirty="0" smtClean="0"/>
              <a:t>log4j.appender.stdout.layout=org.apache.log4j.PatternLayout</a:t>
            </a:r>
          </a:p>
          <a:p>
            <a:r>
              <a:rPr lang="ru-RU" dirty="0" smtClean="0"/>
              <a:t>log4j.appender.stdout.layout.ConversionPattern=%d{</a:t>
            </a:r>
            <a:r>
              <a:rPr lang="ru-RU" dirty="0" err="1" smtClean="0"/>
              <a:t>yyyy</a:t>
            </a:r>
            <a:r>
              <a:rPr lang="ru-RU" dirty="0" smtClean="0"/>
              <a:t>-MM-</a:t>
            </a:r>
            <a:r>
              <a:rPr lang="ru-RU" dirty="0" err="1" smtClean="0"/>
              <a:t>dd</a:t>
            </a:r>
            <a:r>
              <a:rPr lang="ru-RU" dirty="0" smtClean="0"/>
              <a:t> </a:t>
            </a:r>
            <a:r>
              <a:rPr lang="ru-RU" dirty="0" err="1" smtClean="0"/>
              <a:t>HH:mm:ss</a:t>
            </a:r>
            <a:r>
              <a:rPr lang="ru-RU" dirty="0" smtClean="0"/>
              <a:t>} %-5p %c{1}:%L - %</a:t>
            </a:r>
            <a:r>
              <a:rPr lang="ru-RU" dirty="0" err="1" smtClean="0"/>
              <a:t>m%n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log4j.appender.file=org.apache.log4j.RollingFileAppender</a:t>
            </a:r>
          </a:p>
          <a:p>
            <a:r>
              <a:rPr lang="ru-RU" dirty="0" smtClean="0"/>
              <a:t>log4j.appender.file.File=C:\\log4j-application.log</a:t>
            </a:r>
          </a:p>
          <a:p>
            <a:r>
              <a:rPr lang="ru-RU" dirty="0" smtClean="0"/>
              <a:t>log4j.appender.file.MaxFileSize=5MB</a:t>
            </a:r>
          </a:p>
          <a:p>
            <a:r>
              <a:rPr lang="ru-RU" dirty="0" smtClean="0"/>
              <a:t>log4j.appender.file.MaxBackupIndex=10</a:t>
            </a:r>
          </a:p>
          <a:p>
            <a:r>
              <a:rPr lang="ru-RU" dirty="0" smtClean="0"/>
              <a:t>log4j.appender.file.layout=org.apache.log4j.PatternLayout</a:t>
            </a:r>
          </a:p>
          <a:p>
            <a:r>
              <a:rPr lang="ru-RU" dirty="0" smtClean="0"/>
              <a:t>log4j.appender.file.layout.ConversionPattern=%d{</a:t>
            </a:r>
            <a:r>
              <a:rPr lang="ru-RU" dirty="0" err="1" smtClean="0"/>
              <a:t>yyyy</a:t>
            </a:r>
            <a:r>
              <a:rPr lang="ru-RU" dirty="0" smtClean="0"/>
              <a:t>-MM-</a:t>
            </a:r>
            <a:r>
              <a:rPr lang="ru-RU" dirty="0" err="1" smtClean="0"/>
              <a:t>dd</a:t>
            </a:r>
            <a:r>
              <a:rPr lang="ru-RU" dirty="0" smtClean="0"/>
              <a:t> </a:t>
            </a:r>
            <a:r>
              <a:rPr lang="ru-RU" dirty="0" err="1" smtClean="0"/>
              <a:t>HH:mm:ss</a:t>
            </a:r>
            <a:r>
              <a:rPr lang="ru-RU" dirty="0" smtClean="0"/>
              <a:t>} %-5p %c{1}:%L - %</a:t>
            </a:r>
            <a:r>
              <a:rPr lang="ru-RU" dirty="0" err="1" smtClean="0"/>
              <a:t>m%n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8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0990" y="337361"/>
            <a:ext cx="2422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>
                <a:solidFill>
                  <a:srgbClr val="333333"/>
                </a:solidFill>
                <a:latin typeface="Helvetica" panose="020B0604020202020204" pitchFamily="34" charset="0"/>
              </a:rPr>
              <a:t>Logger Level</a:t>
            </a:r>
            <a:endParaRPr lang="en-US" sz="28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22790"/>
              </p:ext>
            </p:extLst>
          </p:nvPr>
        </p:nvGraphicFramePr>
        <p:xfrm>
          <a:off x="1527034" y="860581"/>
          <a:ext cx="9264199" cy="5584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934"/>
                <a:gridCol w="5965122"/>
                <a:gridCol w="1091820"/>
                <a:gridCol w="1101323"/>
              </a:tblGrid>
              <a:tr h="464215"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Log4j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Logback</a:t>
                      </a:r>
                      <a:endParaRPr lang="ru-RU" dirty="0"/>
                    </a:p>
                  </a:txBody>
                  <a:tcPr/>
                </a:tc>
              </a:tr>
              <a:tr h="48892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levels including custom levels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6515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detailed informational events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437062"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Fine-grained informational events that are most useful to debug an application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42893"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Informational messages that highlight the progress of the application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470662">
                <a:tc>
                  <a:txBody>
                    <a:bodyPr/>
                    <a:lstStyle/>
                    <a:p>
                      <a:r>
                        <a:rPr lang="en-US" dirty="0" smtClean="0"/>
                        <a:t>WARN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Potentially harmful situations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470662"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events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470662">
                <a:tc>
                  <a:txBody>
                    <a:bodyPr/>
                    <a:lstStyle/>
                    <a:p>
                      <a:r>
                        <a:rPr lang="en-US" dirty="0" smtClean="0"/>
                        <a:t>FATAL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lead the application to abort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</a:tr>
              <a:tr h="450444"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highest possible rank and</a:t>
                      </a:r>
                      <a:r>
                        <a:rPr lang="en-US" baseline="0" dirty="0" smtClean="0"/>
                        <a:t> is intended to turn off logging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37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160</Words>
  <Application>Microsoft Office PowerPoint</Application>
  <PresentationFormat>Широкоэкранный</PresentationFormat>
  <Paragraphs>59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Helvetica</vt:lpstr>
      <vt:lpstr>Open Sans</vt:lpstr>
      <vt:lpstr>Proxima Nova Black</vt:lpstr>
      <vt:lpstr>Тема Office</vt:lpstr>
      <vt:lpstr>Logging Services.  Apache Log4j, Logback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Services. Apache Log4j, Logback </dc:title>
  <dc:creator>Maksym</dc:creator>
  <cp:lastModifiedBy>Maksym</cp:lastModifiedBy>
  <cp:revision>13</cp:revision>
  <dcterms:created xsi:type="dcterms:W3CDTF">2019-04-07T11:51:31Z</dcterms:created>
  <dcterms:modified xsi:type="dcterms:W3CDTF">2019-04-12T11:51:11Z</dcterms:modified>
</cp:coreProperties>
</file>