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8B55700-83AB-41E5-B116-89E8EBE4955A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8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6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7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12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8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1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27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8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70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90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50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70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564904"/>
            <a:ext cx="7772400" cy="1470025"/>
          </a:xfrm>
        </p:spPr>
        <p:txBody>
          <a:bodyPr/>
          <a:lstStyle/>
          <a:p>
            <a:r>
              <a:rPr lang="uk-UA" dirty="0" smtClean="0">
                <a:latin typeface="Arial Black" panose="020B0A04020102020204" pitchFamily="34" charset="0"/>
              </a:rPr>
              <a:t>Презентація проекту </a:t>
            </a:r>
            <a:br>
              <a:rPr lang="uk-UA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“</a:t>
            </a:r>
            <a:r>
              <a:rPr lang="uk-UA" dirty="0" smtClean="0">
                <a:latin typeface="Arial Black" panose="020B0A04020102020204" pitchFamily="34" charset="0"/>
              </a:rPr>
              <a:t>Ігровий менеджер</a:t>
            </a:r>
            <a:r>
              <a:rPr lang="en-US" dirty="0" smtClean="0">
                <a:latin typeface="Arial Black" panose="020B0A04020102020204" pitchFamily="34" charset="0"/>
              </a:rPr>
              <a:t>”</a:t>
            </a:r>
            <a:r>
              <a:rPr lang="uk-UA" dirty="0" smtClean="0">
                <a:latin typeface="Arial Black" panose="020B0A04020102020204" pitchFamily="34" charset="0"/>
              </a:rPr>
              <a:t> </a:t>
            </a:r>
            <a:endParaRPr lang="uk-UA" dirty="0">
              <a:latin typeface="Arial Black" panose="020B0A04020102020204" pitchFamily="34" charset="0"/>
            </a:endParaRPr>
          </a:p>
        </p:txBody>
      </p:sp>
      <p:pic>
        <p:nvPicPr>
          <p:cNvPr id="4" name="Google Shape;6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404664"/>
            <a:ext cx="1496700" cy="630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7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b="1" dirty="0" smtClean="0">
                <a:solidFill>
                  <a:schemeClr val="bg1"/>
                </a:solidFill>
              </a:rPr>
              <a:t>Мета проекту </a:t>
            </a:r>
            <a:r>
              <a:rPr lang="uk-UA" dirty="0" smtClean="0">
                <a:solidFill>
                  <a:schemeClr val="bg1"/>
                </a:solidFill>
              </a:rPr>
              <a:t>- </a:t>
            </a:r>
            <a:r>
              <a:rPr lang="uk-UA" dirty="0" smtClean="0"/>
              <a:t>Мета проекту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Це створення зручного ігрового менеджеру, у якому є список з кількох ігор.  </a:t>
            </a:r>
          </a:p>
          <a:p>
            <a:r>
              <a:rPr lang="uk-UA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Рекорди, які зберігаються у базі дані, а переглянути їх можна у текстовому файлі, який відкривається запросто та без жодних проблем.</a:t>
            </a:r>
            <a:endParaRPr lang="uk-UA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Google Shape;8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6336" y="260648"/>
            <a:ext cx="1162225" cy="10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7886" y="908720"/>
            <a:ext cx="211887" cy="27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2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6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Розроблений проєкт включає</a:t>
            </a:r>
            <a:r>
              <a:rPr lang="uk-UA" sz="3600" dirty="0" smtClean="0"/>
              <a:t>п</a:t>
            </a:r>
            <a:br>
              <a:rPr lang="uk-UA" sz="3600" dirty="0" smtClean="0"/>
            </a:br>
            <a:r>
              <a:rPr lang="en" sz="36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компоненти: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uk-UA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Програмні файл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Статичні файли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Аудіо файли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База даних </a:t>
            </a:r>
          </a:p>
        </p:txBody>
      </p:sp>
      <p:pic>
        <p:nvPicPr>
          <p:cNvPr id="10" name="Google Shape;8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84368" y="260648"/>
            <a:ext cx="1162225" cy="10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7886" y="908720"/>
            <a:ext cx="211887" cy="27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8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uk-UA" sz="40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Особливості проекту </a:t>
            </a:r>
            <a:r>
              <a:rPr lang="uk-UA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uk-UA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Інтерфейс програми інтуїтивно зрозумілий та простий, весь потрібний функціонал знаходиться у ній. Доступна та зрозуміла документація на </a:t>
            </a:r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GitHub</a:t>
            </a:r>
            <a:endParaRPr lang="uk-UA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Google Shape;8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84368" y="260648"/>
            <a:ext cx="1162225" cy="10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7886" y="908720"/>
            <a:ext cx="211887" cy="27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8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uk-UA" sz="40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Особливості проекту №2 </a:t>
            </a:r>
            <a:r>
              <a:rPr lang="uk-UA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uk-UA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У додатку є декілька ігор, а саме </a:t>
            </a:r>
            <a:r>
              <a:rPr lang="uk-UA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3. </a:t>
            </a:r>
            <a:r>
              <a:rPr lang="uk-UA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У кожній з них свої правила, свої персонажі, свої статичні файли та свій функціонал. 1-ша гра – це </a:t>
            </a:r>
            <a:r>
              <a:rPr lang="uk-UA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доганялки</a:t>
            </a:r>
            <a:r>
              <a:rPr lang="uk-UA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, один гравець повинен доганяти 2-го (швидкість в обох однакова). 2-га гра, це лабіринт, гравець повинен пройти не торкаючись стін лабіринту та ворога, який оберігає приз у кінці лабіринту. У базу даних підраховується кількість дотиків до стін або ворога. У 3-ій грі, гравець повинен уникати ракет та збирати бонуси, які падають з неба. Коли гравець набере 10 бонусів, він виграв та гра завершується, а якщо ж він доторкнувся ракет 3 рази, він програв, та гра завершується</a:t>
            </a:r>
          </a:p>
        </p:txBody>
      </p:sp>
      <p:pic>
        <p:nvPicPr>
          <p:cNvPr id="10" name="Google Shape;8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84368" y="260648"/>
            <a:ext cx="1162225" cy="10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7886" y="908720"/>
            <a:ext cx="211887" cy="27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8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4354632" cy="792328"/>
          </a:xfrm>
        </p:spPr>
        <p:txBody>
          <a:bodyPr>
            <a:normAutofit fontScale="90000"/>
          </a:bodyPr>
          <a:lstStyle/>
          <a:p>
            <a:pPr lvl="0" algn="l"/>
            <a:r>
              <a:rPr lang="uk-UA" b="1" i="0" u="none" strike="noStrike" cap="none" dirty="0" smtClean="0">
                <a:latin typeface="Montserrat"/>
                <a:ea typeface="Montserrat"/>
                <a:cs typeface="Montserrat"/>
                <a:sym typeface="Montserrat"/>
              </a:rPr>
              <a:t>Дякую за увагу</a:t>
            </a:r>
            <a:r>
              <a:rPr lang="uk-UA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uk-UA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506" y="1844824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Bahnschrift Light" panose="020B0502040204020203" pitchFamily="34" charset="0"/>
              </a:rPr>
              <a:t>Буду радий </a:t>
            </a:r>
            <a:r>
              <a:rPr lang="ru-RU" dirty="0" err="1" smtClean="0">
                <a:latin typeface="Bahnschrift Light" panose="020B0502040204020203" pitchFamily="34" charset="0"/>
              </a:rPr>
              <a:t>відповісти</a:t>
            </a:r>
            <a:r>
              <a:rPr lang="ru-RU" dirty="0" smtClean="0">
                <a:latin typeface="Bahnschrift Light" panose="020B0502040204020203" pitchFamily="34" charset="0"/>
              </a:rPr>
              <a:t> на </a:t>
            </a:r>
            <a:r>
              <a:rPr lang="ru-RU" dirty="0" err="1" smtClean="0">
                <a:latin typeface="Bahnschrift Light" panose="020B0502040204020203" pitchFamily="34" charset="0"/>
              </a:rPr>
              <a:t>ваші</a:t>
            </a:r>
            <a:r>
              <a:rPr lang="ru-RU" dirty="0" smtClean="0">
                <a:latin typeface="Bahnschrift Light" panose="020B0502040204020203" pitchFamily="34" charset="0"/>
              </a:rPr>
              <a:t> </a:t>
            </a:r>
            <a:r>
              <a:rPr lang="ru-RU" dirty="0" err="1" smtClean="0">
                <a:latin typeface="Bahnschrift Light" panose="020B0502040204020203" pitchFamily="34" charset="0"/>
              </a:rPr>
              <a:t>запитання</a:t>
            </a:r>
            <a:endParaRPr lang="ru-RU" dirty="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Bahnschrift Light" panose="020B0502040204020203" pitchFamily="34" charset="0"/>
              </a:rPr>
              <a:t>та </a:t>
            </a:r>
            <a:r>
              <a:rPr lang="ru-RU" dirty="0" err="1" smtClean="0">
                <a:latin typeface="Bahnschrift Light" panose="020B0502040204020203" pitchFamily="34" charset="0"/>
              </a:rPr>
              <a:t>отримати</a:t>
            </a:r>
            <a:r>
              <a:rPr lang="ru-RU" dirty="0" smtClean="0">
                <a:latin typeface="Bahnschrift Light" panose="020B0502040204020203" pitchFamily="34" charset="0"/>
              </a:rPr>
              <a:t> </a:t>
            </a:r>
            <a:r>
              <a:rPr lang="ru-RU" dirty="0" err="1" smtClean="0">
                <a:latin typeface="Bahnschrift Light" panose="020B0502040204020203" pitchFamily="34" charset="0"/>
              </a:rPr>
              <a:t>зворотній</a:t>
            </a:r>
            <a:r>
              <a:rPr lang="ru-RU" dirty="0" smtClean="0">
                <a:latin typeface="Bahnschrift Light" panose="020B0502040204020203" pitchFamily="34" charset="0"/>
              </a:rPr>
              <a:t> </a:t>
            </a:r>
            <a:r>
              <a:rPr lang="ru-RU" dirty="0" err="1" smtClean="0">
                <a:latin typeface="Bahnschrift Light" panose="020B0502040204020203" pitchFamily="34" charset="0"/>
              </a:rPr>
              <a:t>зв'язок</a:t>
            </a:r>
            <a:r>
              <a:rPr lang="ru-RU" dirty="0">
                <a:latin typeface="Bahnschrift Light" panose="020B0502040204020203" pitchFamily="34" charset="0"/>
              </a:rPr>
              <a:t>.</a:t>
            </a:r>
            <a:endParaRPr lang="ru-RU" dirty="0" smtClean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uk-UA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Google Shape;8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84368" y="260648"/>
            <a:ext cx="1162225" cy="10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804" y="908720"/>
            <a:ext cx="211887" cy="2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maksy\Downloads\Рисунок1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10" y="4005064"/>
            <a:ext cx="2676525" cy="25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737A8C"/>
      </a:dk1>
      <a:lt1>
        <a:sysClr val="window" lastClr="27303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219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Презентація проекту  “Ігровий менеджер” </vt:lpstr>
      <vt:lpstr>Мета проекту - Мета проекту</vt:lpstr>
      <vt:lpstr>Розроблений проєкт включаєп компоненти:</vt:lpstr>
      <vt:lpstr>Особливості проекту  </vt:lpstr>
      <vt:lpstr>Особливості проекту №2  </vt:lpstr>
      <vt:lpstr>Дякую за увагу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проекту  “Ігровий менеджер”</dc:title>
  <dc:creator>Maksym Chiachakov</dc:creator>
  <cp:lastModifiedBy>maksym55555@outlook.com</cp:lastModifiedBy>
  <cp:revision>4</cp:revision>
  <dcterms:created xsi:type="dcterms:W3CDTF">2023-11-06T17:02:30Z</dcterms:created>
  <dcterms:modified xsi:type="dcterms:W3CDTF">2023-12-03T06:09:12Z</dcterms:modified>
</cp:coreProperties>
</file>