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965577" y="44623"/>
            <a:ext cx="1368152" cy="8164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00" smtClean="0">
                <a:solidFill>
                  <a:schemeClr val="tx1"/>
                </a:solidFill>
              </a:rPr>
              <a:t>Початок</a:t>
            </a:r>
            <a:endParaRPr lang="ru-RU" sz="110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987292" y="5957652"/>
            <a:ext cx="1368150" cy="8207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00" smtClean="0">
                <a:solidFill>
                  <a:schemeClr val="tx1"/>
                </a:solidFill>
              </a:rPr>
              <a:t>Кінець</a:t>
            </a:r>
            <a:endParaRPr lang="ru-RU" sz="1100">
              <a:solidFill>
                <a:schemeClr val="tx1"/>
              </a:solidFill>
            </a:endParaRPr>
          </a:p>
        </p:txBody>
      </p:sp>
      <p:sp>
        <p:nvSpPr>
          <p:cNvPr id="6" name="Блок-схема: данные 5"/>
          <p:cNvSpPr/>
          <p:nvPr/>
        </p:nvSpPr>
        <p:spPr>
          <a:xfrm>
            <a:off x="3965579" y="3145174"/>
            <a:ext cx="1368151" cy="792273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110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4"/>
            <a:endCxn id="13" idx="0"/>
          </p:cNvCxnSpPr>
          <p:nvPr/>
        </p:nvCxnSpPr>
        <p:spPr>
          <a:xfrm>
            <a:off x="4649653" y="861048"/>
            <a:ext cx="0" cy="1518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965578" y="2045975"/>
            <a:ext cx="1368152" cy="82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Size = 1</a:t>
            </a:r>
            <a:endParaRPr lang="ru-RU" sz="1100" smtClean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2"/>
            <a:endCxn id="6" idx="1"/>
          </p:cNvCxnSpPr>
          <p:nvPr/>
        </p:nvCxnSpPr>
        <p:spPr>
          <a:xfrm>
            <a:off x="4649654" y="2867059"/>
            <a:ext cx="1" cy="2781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65577" y="1012928"/>
            <a:ext cx="1368152" cy="82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 Rebro = </a:t>
            </a:r>
            <a:r>
              <a:rPr lang="uk-UA" sz="1100" smtClean="0">
                <a:solidFill>
                  <a:schemeClr val="tx1"/>
                </a:solidFill>
              </a:rPr>
              <a:t>3</a:t>
            </a:r>
            <a:r>
              <a:rPr lang="en-US" sz="1100" smtClean="0">
                <a:solidFill>
                  <a:schemeClr val="tx1"/>
                </a:solidFill>
              </a:rPr>
              <a:t>0</a:t>
            </a:r>
            <a:endParaRPr lang="ru-RU" sz="1100" smtClean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3" idx="2"/>
            <a:endCxn id="8" idx="0"/>
          </p:cNvCxnSpPr>
          <p:nvPr/>
        </p:nvCxnSpPr>
        <p:spPr>
          <a:xfrm>
            <a:off x="4649653" y="1834012"/>
            <a:ext cx="1" cy="211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402535" y="3797899"/>
            <a:ext cx="1368152" cy="82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Rebro = </a:t>
            </a:r>
            <a:r>
              <a:rPr lang="en-US" sz="1100" smtClean="0">
                <a:solidFill>
                  <a:schemeClr val="tx1"/>
                </a:solidFill>
              </a:rPr>
              <a:t>Rebro + </a:t>
            </a:r>
            <a:r>
              <a:rPr lang="en-US" sz="1100">
                <a:solidFill>
                  <a:schemeClr val="tx1"/>
                </a:solidFill>
              </a:rPr>
              <a:t>Size</a:t>
            </a:r>
            <a:endParaRPr lang="ru-RU" sz="1100" smtClean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00192" y="3797899"/>
            <a:ext cx="1368152" cy="82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Rebro = </a:t>
            </a:r>
            <a:r>
              <a:rPr lang="en-US" sz="1100" smtClean="0">
                <a:solidFill>
                  <a:schemeClr val="tx1"/>
                </a:solidFill>
              </a:rPr>
              <a:t>Rebro - </a:t>
            </a:r>
            <a:r>
              <a:rPr lang="en-US" sz="1100">
                <a:solidFill>
                  <a:schemeClr val="tx1"/>
                </a:solidFill>
              </a:rPr>
              <a:t>Size</a:t>
            </a:r>
            <a:endParaRPr lang="ru-RU" sz="1100" smtClean="0">
              <a:solidFill>
                <a:schemeClr val="tx1"/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6" idx="5"/>
            <a:endCxn id="23" idx="0"/>
          </p:cNvCxnSpPr>
          <p:nvPr/>
        </p:nvCxnSpPr>
        <p:spPr>
          <a:xfrm>
            <a:off x="5196915" y="3541311"/>
            <a:ext cx="1787353" cy="2565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6" idx="2"/>
            <a:endCxn id="22" idx="0"/>
          </p:cNvCxnSpPr>
          <p:nvPr/>
        </p:nvCxnSpPr>
        <p:spPr>
          <a:xfrm rot="10800000" flipV="1">
            <a:off x="2086612" y="3541311"/>
            <a:ext cx="2015783" cy="2565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2" idx="2"/>
            <a:endCxn id="24" idx="0"/>
          </p:cNvCxnSpPr>
          <p:nvPr/>
        </p:nvCxnSpPr>
        <p:spPr>
          <a:xfrm>
            <a:off x="2086611" y="4618983"/>
            <a:ext cx="1112" cy="254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3" idx="2"/>
            <a:endCxn id="2" idx="0"/>
          </p:cNvCxnSpPr>
          <p:nvPr/>
        </p:nvCxnSpPr>
        <p:spPr>
          <a:xfrm>
            <a:off x="6984268" y="4618983"/>
            <a:ext cx="0" cy="254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24" idx="3"/>
            <a:endCxn id="5" idx="0"/>
          </p:cNvCxnSpPr>
          <p:nvPr/>
        </p:nvCxnSpPr>
        <p:spPr>
          <a:xfrm>
            <a:off x="2771799" y="5290154"/>
            <a:ext cx="1899568" cy="66749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" idx="1"/>
          </p:cNvCxnSpPr>
          <p:nvPr/>
        </p:nvCxnSpPr>
        <p:spPr>
          <a:xfrm flipH="1">
            <a:off x="4671367" y="5290154"/>
            <a:ext cx="1628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75355" y="3131407"/>
            <a:ext cx="31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</a:t>
            </a:r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2666453" y="3131407"/>
            <a:ext cx="32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ru-RU"/>
          </a:p>
        </p:txBody>
      </p:sp>
      <p:sp>
        <p:nvSpPr>
          <p:cNvPr id="2" name="Блок-схема: типовой процесс 1"/>
          <p:cNvSpPr/>
          <p:nvPr/>
        </p:nvSpPr>
        <p:spPr>
          <a:xfrm>
            <a:off x="6300192" y="4873102"/>
            <a:ext cx="1368152" cy="834104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100" smtClean="0">
                <a:solidFill>
                  <a:prstClr val="black"/>
                </a:solidFill>
              </a:rPr>
              <a:t>Зменшення фігури на 1</a:t>
            </a:r>
            <a:endParaRPr lang="ru-RU" sz="1100">
              <a:solidFill>
                <a:prstClr val="black"/>
              </a:solidFill>
            </a:endParaRPr>
          </a:p>
        </p:txBody>
      </p:sp>
      <p:sp>
        <p:nvSpPr>
          <p:cNvPr id="24" name="Блок-схема: типовой процесс 23"/>
          <p:cNvSpPr/>
          <p:nvPr/>
        </p:nvSpPr>
        <p:spPr>
          <a:xfrm>
            <a:off x="1403647" y="4873102"/>
            <a:ext cx="1368152" cy="834104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100" smtClean="0">
                <a:solidFill>
                  <a:prstClr val="black"/>
                </a:solidFill>
              </a:rPr>
              <a:t>Збільшення фігури на 1</a:t>
            </a:r>
            <a:endParaRPr lang="ru-RU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79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33</Words>
  <Application>Microsoft Office PowerPoint</Application>
  <PresentationFormat>Экран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Maksim</cp:lastModifiedBy>
  <cp:revision>8</cp:revision>
  <dcterms:created xsi:type="dcterms:W3CDTF">2020-12-13T18:35:14Z</dcterms:created>
  <dcterms:modified xsi:type="dcterms:W3CDTF">2020-12-15T17:26:16Z</dcterms:modified>
</cp:coreProperties>
</file>