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006516" y="116001"/>
            <a:ext cx="1275236" cy="6119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Початок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2" name="Блок-схема: документ 1"/>
          <p:cNvSpPr/>
          <p:nvPr/>
        </p:nvSpPr>
        <p:spPr>
          <a:xfrm>
            <a:off x="4006516" y="980728"/>
            <a:ext cx="1275236" cy="69247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ГЕОМЕТРИЧНЕ ПЕРЕТВОРЕННЯ ЛІТАКА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6" name="Блок-схема: документ 5"/>
          <p:cNvSpPr/>
          <p:nvPr/>
        </p:nvSpPr>
        <p:spPr>
          <a:xfrm>
            <a:off x="4006516" y="1894555"/>
            <a:ext cx="1275236" cy="69247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Виберіть один із наступних пунктів меню: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4000667" y="2745703"/>
            <a:ext cx="1286934" cy="69247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1 – Демонстрація фігури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8" name="Блок-схема: документ 7"/>
          <p:cNvSpPr/>
          <p:nvPr/>
        </p:nvSpPr>
        <p:spPr>
          <a:xfrm>
            <a:off x="4006516" y="3585441"/>
            <a:ext cx="1275236" cy="69247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2 - Довідка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4006516" y="4437112"/>
            <a:ext cx="1275236" cy="69247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3 – Про автора</a:t>
            </a:r>
            <a:endParaRPr lang="ru-RU" sz="1000">
              <a:solidFill>
                <a:schemeClr val="tx1"/>
              </a:solidFill>
            </a:endParaRPr>
          </a:p>
        </p:txBody>
      </p:sp>
      <p:sp>
        <p:nvSpPr>
          <p:cNvPr id="10" name="Блок-схема: документ 9"/>
          <p:cNvSpPr/>
          <p:nvPr/>
        </p:nvSpPr>
        <p:spPr>
          <a:xfrm>
            <a:off x="4006516" y="5373215"/>
            <a:ext cx="1275236" cy="692475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4 - Вихід</a:t>
            </a:r>
            <a:endParaRPr lang="ru-RU" sz="100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644134" y="727952"/>
            <a:ext cx="0" cy="2527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644134" y="1627423"/>
            <a:ext cx="0" cy="267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644134" y="2541250"/>
            <a:ext cx="0" cy="204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644134" y="3392398"/>
            <a:ext cx="0" cy="193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4644134" y="4232136"/>
            <a:ext cx="0" cy="2049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644134" y="5083807"/>
            <a:ext cx="0" cy="2894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639215" y="6019910"/>
            <a:ext cx="9838" cy="2707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Блок-схема: узел 110"/>
          <p:cNvSpPr/>
          <p:nvPr/>
        </p:nvSpPr>
        <p:spPr>
          <a:xfrm>
            <a:off x="4392106" y="6290706"/>
            <a:ext cx="504056" cy="489016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1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9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Блок-схема: данные 51"/>
          <p:cNvSpPr/>
          <p:nvPr/>
        </p:nvSpPr>
        <p:spPr>
          <a:xfrm>
            <a:off x="3689346" y="710244"/>
            <a:ext cx="1462745" cy="60136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smtClean="0">
                <a:solidFill>
                  <a:schemeClr val="tx1"/>
                </a:solidFill>
              </a:rPr>
              <a:t>Введення вибору користувача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53" name="Блок-схема: узел 52"/>
          <p:cNvSpPr/>
          <p:nvPr/>
        </p:nvSpPr>
        <p:spPr>
          <a:xfrm>
            <a:off x="4151799" y="52695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chemeClr val="tx1"/>
                </a:solidFill>
              </a:rPr>
              <a:t>1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stCxn id="52" idx="4"/>
            <a:endCxn id="60" idx="0"/>
          </p:cNvCxnSpPr>
          <p:nvPr/>
        </p:nvCxnSpPr>
        <p:spPr>
          <a:xfrm flipH="1">
            <a:off x="4412345" y="1311604"/>
            <a:ext cx="8374" cy="499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3" idx="4"/>
            <a:endCxn id="52" idx="1"/>
          </p:cNvCxnSpPr>
          <p:nvPr/>
        </p:nvCxnSpPr>
        <p:spPr>
          <a:xfrm>
            <a:off x="4403972" y="476672"/>
            <a:ext cx="16747" cy="2335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0642" y="1340770"/>
            <a:ext cx="34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4</a:t>
            </a:r>
            <a:endParaRPr lang="ru-RU"/>
          </a:p>
        </p:txBody>
      </p:sp>
      <p:sp>
        <p:nvSpPr>
          <p:cNvPr id="57" name="Блок-схема: типовой процесс 56"/>
          <p:cNvSpPr/>
          <p:nvPr/>
        </p:nvSpPr>
        <p:spPr>
          <a:xfrm>
            <a:off x="1994284" y="1371951"/>
            <a:ext cx="1391533" cy="601360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InitPlane (Mx / 100, My / 100, 0, Rebro);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58" name="Блок-схема: типовой процесс 57"/>
          <p:cNvSpPr/>
          <p:nvPr/>
        </p:nvSpPr>
        <p:spPr>
          <a:xfrm>
            <a:off x="1994695" y="2251576"/>
            <a:ext cx="1403311" cy="601360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PaintPlane (Plane);</a:t>
            </a:r>
            <a:endParaRPr lang="ru-RU" sz="90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/>
          <p:cNvCxnSpPr>
            <a:stCxn id="57" idx="2"/>
            <a:endCxn id="58" idx="0"/>
          </p:cNvCxnSpPr>
          <p:nvPr/>
        </p:nvCxnSpPr>
        <p:spPr>
          <a:xfrm>
            <a:off x="2690051" y="1973311"/>
            <a:ext cx="6300" cy="2782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8580" y="631562"/>
            <a:ext cx="34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1</a:t>
            </a:r>
            <a:endParaRPr lang="ru-RU"/>
          </a:p>
        </p:txBody>
      </p:sp>
      <p:sp>
        <p:nvSpPr>
          <p:cNvPr id="64" name="Блок-схема: документ 63"/>
          <p:cNvSpPr/>
          <p:nvPr/>
        </p:nvSpPr>
        <p:spPr>
          <a:xfrm>
            <a:off x="5918287" y="71024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Довідка:</a:t>
            </a:r>
          </a:p>
        </p:txBody>
      </p:sp>
      <p:cxnSp>
        <p:nvCxnSpPr>
          <p:cNvPr id="65" name="Прямая со стрелкой 64"/>
          <p:cNvCxnSpPr>
            <a:stCxn id="52" idx="5"/>
            <a:endCxn id="64" idx="1"/>
          </p:cNvCxnSpPr>
          <p:nvPr/>
        </p:nvCxnSpPr>
        <p:spPr>
          <a:xfrm>
            <a:off x="5005817" y="1010924"/>
            <a:ext cx="9124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Блок-схема: документ 65"/>
          <p:cNvSpPr/>
          <p:nvPr/>
        </p:nvSpPr>
        <p:spPr>
          <a:xfrm>
            <a:off x="5915583" y="1589869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smtClean="0">
                <a:solidFill>
                  <a:schemeClr val="tx1"/>
                </a:solidFill>
              </a:rPr>
              <a:t>Керування:</a:t>
            </a:r>
            <a:endParaRPr lang="ru-RU" sz="90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4" idx="2"/>
            <a:endCxn id="66" idx="0"/>
          </p:cNvCxnSpPr>
          <p:nvPr/>
        </p:nvCxnSpPr>
        <p:spPr>
          <a:xfrm flipH="1">
            <a:off x="6611350" y="1271847"/>
            <a:ext cx="2704" cy="318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документ 67"/>
          <p:cNvSpPr/>
          <p:nvPr/>
        </p:nvSpPr>
        <p:spPr>
          <a:xfrm>
            <a:off x="5904520" y="2446543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Стрілки - переміщення фігури;</a:t>
            </a:r>
          </a:p>
        </p:txBody>
      </p:sp>
      <p:sp>
        <p:nvSpPr>
          <p:cNvPr id="70" name="Блок-схема: документ 69"/>
          <p:cNvSpPr/>
          <p:nvPr/>
        </p:nvSpPr>
        <p:spPr>
          <a:xfrm>
            <a:off x="5891547" y="330199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z - </a:t>
            </a:r>
            <a:r>
              <a:rPr lang="ru-RU" sz="900">
                <a:solidFill>
                  <a:schemeClr val="tx1"/>
                </a:solidFill>
              </a:rPr>
              <a:t>зменшення фігури;</a:t>
            </a:r>
          </a:p>
        </p:txBody>
      </p:sp>
      <p:sp>
        <p:nvSpPr>
          <p:cNvPr id="71" name="Блок-схема: документ 70"/>
          <p:cNvSpPr/>
          <p:nvPr/>
        </p:nvSpPr>
        <p:spPr>
          <a:xfrm>
            <a:off x="5910051" y="4150896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x - </a:t>
            </a:r>
            <a:r>
              <a:rPr lang="ru-RU" sz="900">
                <a:solidFill>
                  <a:schemeClr val="tx1"/>
                </a:solidFill>
              </a:rPr>
              <a:t>збільшення фігури;</a:t>
            </a:r>
          </a:p>
        </p:txBody>
      </p:sp>
      <p:sp>
        <p:nvSpPr>
          <p:cNvPr id="72" name="Блок-схема: документ 71"/>
          <p:cNvSpPr/>
          <p:nvPr/>
        </p:nvSpPr>
        <p:spPr>
          <a:xfrm>
            <a:off x="7644963" y="71024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a - обертання фігури по осі Z;</a:t>
            </a:r>
          </a:p>
        </p:txBody>
      </p:sp>
      <p:sp>
        <p:nvSpPr>
          <p:cNvPr id="74" name="Блок-схема: документ 73"/>
          <p:cNvSpPr/>
          <p:nvPr/>
        </p:nvSpPr>
        <p:spPr>
          <a:xfrm>
            <a:off x="7644963" y="1589869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w - обертання фігури по осі Y;</a:t>
            </a:r>
          </a:p>
        </p:txBody>
      </p:sp>
      <p:sp>
        <p:nvSpPr>
          <p:cNvPr id="75" name="Блок-схема: документ 74"/>
          <p:cNvSpPr/>
          <p:nvPr/>
        </p:nvSpPr>
        <p:spPr>
          <a:xfrm>
            <a:off x="7644963" y="2449012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d - обертання фігури по осі X;</a:t>
            </a:r>
          </a:p>
        </p:txBody>
      </p:sp>
      <p:sp>
        <p:nvSpPr>
          <p:cNvPr id="77" name="Блок-схема: документ 76"/>
          <p:cNvSpPr/>
          <p:nvPr/>
        </p:nvSpPr>
        <p:spPr>
          <a:xfrm>
            <a:off x="7644963" y="330199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 - </a:t>
            </a:r>
            <a:r>
              <a:rPr lang="ru-RU" sz="900">
                <a:solidFill>
                  <a:schemeClr val="tx1"/>
                </a:solidFill>
              </a:rPr>
              <a:t>вихід з програми;</a:t>
            </a:r>
          </a:p>
        </p:txBody>
      </p:sp>
      <p:sp>
        <p:nvSpPr>
          <p:cNvPr id="78" name="Блок-схема: документ 77"/>
          <p:cNvSpPr/>
          <p:nvPr/>
        </p:nvSpPr>
        <p:spPr>
          <a:xfrm>
            <a:off x="7644963" y="4150895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Для коректної роботи в програмі мову потрібно змінити на англійську.</a:t>
            </a:r>
          </a:p>
        </p:txBody>
      </p:sp>
      <p:sp>
        <p:nvSpPr>
          <p:cNvPr id="80" name="Блок-схема: узел 79"/>
          <p:cNvSpPr/>
          <p:nvPr/>
        </p:nvSpPr>
        <p:spPr>
          <a:xfrm>
            <a:off x="6343674" y="5001556"/>
            <a:ext cx="504345" cy="437062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chemeClr val="tx1"/>
                </a:solidFill>
              </a:rPr>
              <a:t>2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Блок-схема: узел 80"/>
          <p:cNvSpPr/>
          <p:nvPr/>
        </p:nvSpPr>
        <p:spPr>
          <a:xfrm>
            <a:off x="8073054" y="52695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chemeClr val="tx1"/>
                </a:solidFill>
              </a:rPr>
              <a:t>2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82" name="Прямая со стрелкой 81"/>
          <p:cNvCxnSpPr>
            <a:stCxn id="66" idx="2"/>
            <a:endCxn id="68" idx="0"/>
          </p:cNvCxnSpPr>
          <p:nvPr/>
        </p:nvCxnSpPr>
        <p:spPr>
          <a:xfrm flipH="1">
            <a:off x="6600287" y="2151472"/>
            <a:ext cx="11063" cy="2950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8" idx="2"/>
            <a:endCxn id="70" idx="0"/>
          </p:cNvCxnSpPr>
          <p:nvPr/>
        </p:nvCxnSpPr>
        <p:spPr>
          <a:xfrm flipH="1">
            <a:off x="6587314" y="3008146"/>
            <a:ext cx="12973" cy="293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0" idx="2"/>
            <a:endCxn id="71" idx="0"/>
          </p:cNvCxnSpPr>
          <p:nvPr/>
        </p:nvCxnSpPr>
        <p:spPr>
          <a:xfrm>
            <a:off x="6587314" y="3863597"/>
            <a:ext cx="18504" cy="287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71" idx="2"/>
            <a:endCxn id="80" idx="0"/>
          </p:cNvCxnSpPr>
          <p:nvPr/>
        </p:nvCxnSpPr>
        <p:spPr>
          <a:xfrm flipH="1">
            <a:off x="6595847" y="4712499"/>
            <a:ext cx="9971" cy="2890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1" idx="4"/>
            <a:endCxn id="72" idx="0"/>
          </p:cNvCxnSpPr>
          <p:nvPr/>
        </p:nvCxnSpPr>
        <p:spPr>
          <a:xfrm>
            <a:off x="8325227" y="476672"/>
            <a:ext cx="15503" cy="2335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2" idx="2"/>
            <a:endCxn id="74" idx="0"/>
          </p:cNvCxnSpPr>
          <p:nvPr/>
        </p:nvCxnSpPr>
        <p:spPr>
          <a:xfrm>
            <a:off x="8340730" y="1271847"/>
            <a:ext cx="0" cy="318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4" idx="2"/>
            <a:endCxn id="75" idx="0"/>
          </p:cNvCxnSpPr>
          <p:nvPr/>
        </p:nvCxnSpPr>
        <p:spPr>
          <a:xfrm>
            <a:off x="8340730" y="2151472"/>
            <a:ext cx="0" cy="297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75" idx="2"/>
            <a:endCxn id="77" idx="0"/>
          </p:cNvCxnSpPr>
          <p:nvPr/>
        </p:nvCxnSpPr>
        <p:spPr>
          <a:xfrm>
            <a:off x="8340730" y="3010615"/>
            <a:ext cx="0" cy="29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7" idx="2"/>
            <a:endCxn id="78" idx="0"/>
          </p:cNvCxnSpPr>
          <p:nvPr/>
        </p:nvCxnSpPr>
        <p:spPr>
          <a:xfrm>
            <a:off x="8340730" y="3863597"/>
            <a:ext cx="0" cy="2872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78" idx="2"/>
          </p:cNvCxnSpPr>
          <p:nvPr/>
        </p:nvCxnSpPr>
        <p:spPr>
          <a:xfrm rot="5400000">
            <a:off x="5942353" y="3190863"/>
            <a:ext cx="876743" cy="392001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Блок-схема: документ 96"/>
          <p:cNvSpPr/>
          <p:nvPr/>
        </p:nvSpPr>
        <p:spPr>
          <a:xfrm>
            <a:off x="287957" y="1409422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Програму створив</a:t>
            </a:r>
          </a:p>
        </p:txBody>
      </p:sp>
      <p:sp>
        <p:nvSpPr>
          <p:cNvPr id="99" name="Блок-схема: документ 98"/>
          <p:cNvSpPr/>
          <p:nvPr/>
        </p:nvSpPr>
        <p:spPr>
          <a:xfrm>
            <a:off x="287957" y="2162816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студент групи КН-23</a:t>
            </a:r>
          </a:p>
        </p:txBody>
      </p:sp>
      <p:sp>
        <p:nvSpPr>
          <p:cNvPr id="100" name="Блок-схема: документ 99"/>
          <p:cNvSpPr/>
          <p:nvPr/>
        </p:nvSpPr>
        <p:spPr>
          <a:xfrm>
            <a:off x="287957" y="2932165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Природничо-гуманітарного фахового коледжу ДВНЗ </a:t>
            </a:r>
            <a:r>
              <a:rPr lang="ru-RU" sz="900" smtClean="0">
                <a:solidFill>
                  <a:schemeClr val="tx1"/>
                </a:solidFill>
              </a:rPr>
              <a:t>"УжНУ"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101" name="Блок-схема: документ 100"/>
          <p:cNvSpPr/>
          <p:nvPr/>
        </p:nvSpPr>
        <p:spPr>
          <a:xfrm>
            <a:off x="287958" y="3691736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Росоха Максим Валентинович</a:t>
            </a:r>
          </a:p>
        </p:txBody>
      </p:sp>
      <p:cxnSp>
        <p:nvCxnSpPr>
          <p:cNvPr id="102" name="Прямая со стрелкой 101"/>
          <p:cNvCxnSpPr>
            <a:stCxn id="101" idx="3"/>
          </p:cNvCxnSpPr>
          <p:nvPr/>
        </p:nvCxnSpPr>
        <p:spPr>
          <a:xfrm>
            <a:off x="1679491" y="3992416"/>
            <a:ext cx="2708422" cy="14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49695" y="641592"/>
            <a:ext cx="2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2</a:t>
            </a:r>
            <a:endParaRPr lang="ru-RU"/>
          </a:p>
        </p:txBody>
      </p:sp>
      <p:sp>
        <p:nvSpPr>
          <p:cNvPr id="104" name="TextBox 103"/>
          <p:cNvSpPr txBox="1"/>
          <p:nvPr/>
        </p:nvSpPr>
        <p:spPr>
          <a:xfrm>
            <a:off x="850164" y="595523"/>
            <a:ext cx="2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3</a:t>
            </a:r>
            <a:endParaRPr lang="ru-RU"/>
          </a:p>
        </p:txBody>
      </p:sp>
      <p:cxnSp>
        <p:nvCxnSpPr>
          <p:cNvPr id="106" name="Прямая со стрелкой 105"/>
          <p:cNvCxnSpPr>
            <a:stCxn id="97" idx="2"/>
            <a:endCxn id="99" idx="0"/>
          </p:cNvCxnSpPr>
          <p:nvPr/>
        </p:nvCxnSpPr>
        <p:spPr>
          <a:xfrm>
            <a:off x="983724" y="1971025"/>
            <a:ext cx="0" cy="1917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9" idx="2"/>
            <a:endCxn id="100" idx="0"/>
          </p:cNvCxnSpPr>
          <p:nvPr/>
        </p:nvCxnSpPr>
        <p:spPr>
          <a:xfrm>
            <a:off x="983724" y="2724419"/>
            <a:ext cx="0" cy="2077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100" idx="2"/>
            <a:endCxn id="101" idx="0"/>
          </p:cNvCxnSpPr>
          <p:nvPr/>
        </p:nvCxnSpPr>
        <p:spPr>
          <a:xfrm>
            <a:off x="983724" y="3493768"/>
            <a:ext cx="1" cy="1979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52" idx="2"/>
            <a:endCxn id="57" idx="0"/>
          </p:cNvCxnSpPr>
          <p:nvPr/>
        </p:nvCxnSpPr>
        <p:spPr>
          <a:xfrm rot="10800000" flipV="1">
            <a:off x="2690051" y="1010923"/>
            <a:ext cx="1145570" cy="36102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52" idx="2"/>
            <a:endCxn id="97" idx="0"/>
          </p:cNvCxnSpPr>
          <p:nvPr/>
        </p:nvCxnSpPr>
        <p:spPr>
          <a:xfrm rot="10800000" flipV="1">
            <a:off x="983725" y="1010924"/>
            <a:ext cx="2851897" cy="39849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58" idx="2"/>
            <a:endCxn id="59" idx="0"/>
          </p:cNvCxnSpPr>
          <p:nvPr/>
        </p:nvCxnSpPr>
        <p:spPr>
          <a:xfrm>
            <a:off x="2696351" y="2852936"/>
            <a:ext cx="0" cy="3158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Блок-схема: узел 58"/>
          <p:cNvSpPr/>
          <p:nvPr/>
        </p:nvSpPr>
        <p:spPr>
          <a:xfrm>
            <a:off x="2444178" y="3168775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chemeClr val="tx1"/>
                </a:solidFill>
              </a:rPr>
              <a:t>3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60" name="Блок-схема: узел 59"/>
          <p:cNvSpPr/>
          <p:nvPr/>
        </p:nvSpPr>
        <p:spPr>
          <a:xfrm>
            <a:off x="4160172" y="6309320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>
                <a:solidFill>
                  <a:schemeClr val="tx1"/>
                </a:solidFill>
              </a:rPr>
              <a:t>4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Овал 47"/>
          <p:cNvSpPr/>
          <p:nvPr/>
        </p:nvSpPr>
        <p:spPr>
          <a:xfrm>
            <a:off x="7089216" y="5848584"/>
            <a:ext cx="1299208" cy="6013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900" smtClean="0">
                <a:solidFill>
                  <a:schemeClr val="tx1"/>
                </a:solidFill>
              </a:rPr>
              <a:t>Кінець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49" name="Блок-схема: узел 48"/>
          <p:cNvSpPr/>
          <p:nvPr/>
        </p:nvSpPr>
        <p:spPr>
          <a:xfrm>
            <a:off x="7486648" y="116632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Блок-схема: узел 49"/>
          <p:cNvSpPr/>
          <p:nvPr/>
        </p:nvSpPr>
        <p:spPr>
          <a:xfrm>
            <a:off x="3448070" y="116632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50" idx="4"/>
            <a:endCxn id="52" idx="0"/>
          </p:cNvCxnSpPr>
          <p:nvPr/>
        </p:nvCxnSpPr>
        <p:spPr>
          <a:xfrm flipH="1">
            <a:off x="3700242" y="540609"/>
            <a:ext cx="1" cy="2240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3050638" y="764704"/>
            <a:ext cx="129920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true</a:t>
            </a:r>
            <a:endParaRPr lang="ru-RU" sz="100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>
            <a:stCxn id="52" idx="2"/>
            <a:endCxn id="54" idx="1"/>
          </p:cNvCxnSpPr>
          <p:nvPr/>
        </p:nvCxnSpPr>
        <p:spPr>
          <a:xfrm>
            <a:off x="3700242" y="1268760"/>
            <a:ext cx="0" cy="294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данные 53"/>
          <p:cNvSpPr/>
          <p:nvPr/>
        </p:nvSpPr>
        <p:spPr>
          <a:xfrm>
            <a:off x="3050638" y="1562948"/>
            <a:ext cx="1299208" cy="60136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Введення вибору користувача</a:t>
            </a:r>
            <a:endParaRPr lang="ru-RU" sz="1000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>
            <a:stCxn id="54" idx="2"/>
            <a:endCxn id="101" idx="3"/>
          </p:cNvCxnSpPr>
          <p:nvPr/>
        </p:nvCxnSpPr>
        <p:spPr>
          <a:xfrm flipH="1">
            <a:off x="2130710" y="1863628"/>
            <a:ext cx="104984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293106" y="1525075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LEFT</a:t>
            </a:r>
            <a:endParaRPr lang="ru-RU"/>
          </a:p>
        </p:txBody>
      </p:sp>
      <p:cxnSp>
        <p:nvCxnSpPr>
          <p:cNvPr id="57" name="Соединительная линия уступом 56"/>
          <p:cNvCxnSpPr>
            <a:stCxn id="99" idx="1"/>
            <a:endCxn id="52" idx="1"/>
          </p:cNvCxnSpPr>
          <p:nvPr/>
        </p:nvCxnSpPr>
        <p:spPr>
          <a:xfrm rot="10800000" flipH="1">
            <a:off x="831502" y="1016732"/>
            <a:ext cx="2219136" cy="3816424"/>
          </a:xfrm>
          <a:prstGeom prst="bentConnector3">
            <a:avLst>
              <a:gd name="adj1" fmla="val -16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4" idx="5"/>
            <a:endCxn id="98" idx="1"/>
          </p:cNvCxnSpPr>
          <p:nvPr/>
        </p:nvCxnSpPr>
        <p:spPr>
          <a:xfrm>
            <a:off x="4219925" y="1863628"/>
            <a:ext cx="104022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4435644" y="1525074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RIGHT</a:t>
            </a:r>
            <a:endParaRPr lang="ru-RU" sz="1600"/>
          </a:p>
        </p:txBody>
      </p:sp>
      <p:cxnSp>
        <p:nvCxnSpPr>
          <p:cNvPr id="62" name="Прямая со стрелкой 61"/>
          <p:cNvCxnSpPr>
            <a:endCxn id="97" idx="1"/>
          </p:cNvCxnSpPr>
          <p:nvPr/>
        </p:nvCxnSpPr>
        <p:spPr>
          <a:xfrm>
            <a:off x="3692217" y="2636138"/>
            <a:ext cx="1567933" cy="7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96" idx="1"/>
          </p:cNvCxnSpPr>
          <p:nvPr/>
        </p:nvCxnSpPr>
        <p:spPr>
          <a:xfrm>
            <a:off x="3692217" y="3392389"/>
            <a:ext cx="1567933" cy="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95" idx="1"/>
          </p:cNvCxnSpPr>
          <p:nvPr/>
        </p:nvCxnSpPr>
        <p:spPr>
          <a:xfrm>
            <a:off x="3700243" y="4111862"/>
            <a:ext cx="1559907" cy="1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102" idx="3"/>
          </p:cNvCxnSpPr>
          <p:nvPr/>
        </p:nvCxnSpPr>
        <p:spPr>
          <a:xfrm flipH="1">
            <a:off x="2117957" y="4111862"/>
            <a:ext cx="1574260" cy="1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103" idx="3"/>
          </p:cNvCxnSpPr>
          <p:nvPr/>
        </p:nvCxnSpPr>
        <p:spPr>
          <a:xfrm flipH="1">
            <a:off x="2130710" y="3391782"/>
            <a:ext cx="1569533" cy="1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100" idx="3"/>
          </p:cNvCxnSpPr>
          <p:nvPr/>
        </p:nvCxnSpPr>
        <p:spPr>
          <a:xfrm flipH="1">
            <a:off x="2125936" y="2636138"/>
            <a:ext cx="1574307" cy="7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95" idx="3"/>
            <a:endCxn id="52" idx="3"/>
          </p:cNvCxnSpPr>
          <p:nvPr/>
        </p:nvCxnSpPr>
        <p:spPr>
          <a:xfrm flipH="1" flipV="1">
            <a:off x="4349846" y="1016732"/>
            <a:ext cx="2209512" cy="3096345"/>
          </a:xfrm>
          <a:prstGeom prst="bentConnector3">
            <a:avLst>
              <a:gd name="adj1" fmla="val -2110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96" idx="3"/>
          </p:cNvCxnSpPr>
          <p:nvPr/>
        </p:nvCxnSpPr>
        <p:spPr>
          <a:xfrm flipV="1">
            <a:off x="6559358" y="3392996"/>
            <a:ext cx="457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97" idx="3"/>
          </p:cNvCxnSpPr>
          <p:nvPr/>
        </p:nvCxnSpPr>
        <p:spPr>
          <a:xfrm>
            <a:off x="6559358" y="2636912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98" idx="3"/>
          </p:cNvCxnSpPr>
          <p:nvPr/>
        </p:nvCxnSpPr>
        <p:spPr>
          <a:xfrm>
            <a:off x="6559358" y="1863629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101" idx="1"/>
          </p:cNvCxnSpPr>
          <p:nvPr/>
        </p:nvCxnSpPr>
        <p:spPr>
          <a:xfrm flipH="1">
            <a:off x="483024" y="1863629"/>
            <a:ext cx="348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100" idx="1"/>
          </p:cNvCxnSpPr>
          <p:nvPr/>
        </p:nvCxnSpPr>
        <p:spPr>
          <a:xfrm flipH="1">
            <a:off x="483024" y="2636912"/>
            <a:ext cx="3437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03" idx="1"/>
          </p:cNvCxnSpPr>
          <p:nvPr/>
        </p:nvCxnSpPr>
        <p:spPr>
          <a:xfrm flipH="1">
            <a:off x="464478" y="3392997"/>
            <a:ext cx="367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02" idx="1"/>
          </p:cNvCxnSpPr>
          <p:nvPr/>
        </p:nvCxnSpPr>
        <p:spPr>
          <a:xfrm flipH="1">
            <a:off x="464480" y="4113077"/>
            <a:ext cx="354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4285936" y="4463824"/>
            <a:ext cx="487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ESC</a:t>
            </a:r>
            <a:endParaRPr lang="ru-RU"/>
          </a:p>
        </p:txBody>
      </p:sp>
      <p:cxnSp>
        <p:nvCxnSpPr>
          <p:cNvPr id="82" name="Соединительная линия уступом 81"/>
          <p:cNvCxnSpPr>
            <a:stCxn id="49" idx="4"/>
            <a:endCxn id="48" idx="0"/>
          </p:cNvCxnSpPr>
          <p:nvPr/>
        </p:nvCxnSpPr>
        <p:spPr>
          <a:xfrm rot="5400000">
            <a:off x="5084834" y="3194596"/>
            <a:ext cx="530797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54" idx="4"/>
          </p:cNvCxnSpPr>
          <p:nvPr/>
        </p:nvCxnSpPr>
        <p:spPr>
          <a:xfrm rot="16200000" flipH="1">
            <a:off x="4385106" y="1479444"/>
            <a:ext cx="2668850" cy="403857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endCxn id="99" idx="3"/>
          </p:cNvCxnSpPr>
          <p:nvPr/>
        </p:nvCxnSpPr>
        <p:spPr>
          <a:xfrm flipH="1">
            <a:off x="2130710" y="4833156"/>
            <a:ext cx="16141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4298267" y="229758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UP</a:t>
            </a:r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2416964" y="2266806"/>
            <a:ext cx="761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DOWN</a:t>
            </a:r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463369" y="3023664"/>
            <a:ext cx="6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ROTX</a:t>
            </a:r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4208894" y="3022450"/>
            <a:ext cx="6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ROTY</a:t>
            </a:r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4237608" y="3742530"/>
            <a:ext cx="621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ROTZ</a:t>
            </a:r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2176646" y="3774523"/>
            <a:ext cx="1568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MAGNIFICATION</a:t>
            </a:r>
            <a:endParaRPr lang="ru-RU" sz="1200"/>
          </a:p>
        </p:txBody>
      </p:sp>
      <p:sp>
        <p:nvSpPr>
          <p:cNvPr id="94" name="Прямоугольник 93"/>
          <p:cNvSpPr/>
          <p:nvPr/>
        </p:nvSpPr>
        <p:spPr>
          <a:xfrm>
            <a:off x="2338527" y="4505632"/>
            <a:ext cx="1185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REDUCTION</a:t>
            </a:r>
            <a:endParaRPr lang="ru-RU" sz="1400"/>
          </a:p>
        </p:txBody>
      </p:sp>
      <p:sp>
        <p:nvSpPr>
          <p:cNvPr id="95" name="Блок-схема: типовой процесс 94"/>
          <p:cNvSpPr/>
          <p:nvPr/>
        </p:nvSpPr>
        <p:spPr>
          <a:xfrm>
            <a:off x="5260150" y="386104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prstClr val="black"/>
                </a:solidFill>
              </a:rPr>
              <a:t>Обертання  фігури по осі </a:t>
            </a:r>
            <a:r>
              <a:rPr lang="en-US" sz="1000">
                <a:solidFill>
                  <a:prstClr val="black"/>
                </a:solidFill>
              </a:rPr>
              <a:t>Z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  <p:sp>
        <p:nvSpPr>
          <p:cNvPr id="96" name="Блок-схема: типовой процесс 95"/>
          <p:cNvSpPr/>
          <p:nvPr/>
        </p:nvSpPr>
        <p:spPr>
          <a:xfrm>
            <a:off x="5260150" y="314096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prstClr val="black"/>
                </a:solidFill>
              </a:rPr>
              <a:t>Обертання фігури по осі </a:t>
            </a:r>
            <a:r>
              <a:rPr lang="en-US" sz="1000">
                <a:solidFill>
                  <a:prstClr val="black"/>
                </a:solidFill>
              </a:rPr>
              <a:t>Y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  <p:sp>
        <p:nvSpPr>
          <p:cNvPr id="97" name="Блок-схема: типовой процесс 96"/>
          <p:cNvSpPr/>
          <p:nvPr/>
        </p:nvSpPr>
        <p:spPr>
          <a:xfrm>
            <a:off x="5260150" y="2384884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schemeClr val="tx1"/>
                </a:solidFill>
              </a:rPr>
              <a:t>Переміщення фігури </a:t>
            </a:r>
            <a:r>
              <a:rPr lang="uk-UA" sz="1000" smtClean="0">
                <a:solidFill>
                  <a:schemeClr val="tx1"/>
                </a:solidFill>
              </a:rPr>
              <a:t>вгору </a:t>
            </a:r>
            <a:r>
              <a:rPr lang="uk-UA" sz="1000">
                <a:solidFill>
                  <a:schemeClr val="tx1"/>
                </a:solidFill>
              </a:rPr>
              <a:t>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Блок-схема: типовой процесс 97"/>
          <p:cNvSpPr/>
          <p:nvPr/>
        </p:nvSpPr>
        <p:spPr>
          <a:xfrm>
            <a:off x="5260150" y="1611601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schemeClr val="tx1"/>
                </a:solidFill>
              </a:rPr>
              <a:t>Переміщення фігури </a:t>
            </a:r>
            <a:r>
              <a:rPr lang="uk-UA" sz="1000" smtClean="0">
                <a:solidFill>
                  <a:schemeClr val="tx1"/>
                </a:solidFill>
              </a:rPr>
              <a:t>вправо </a:t>
            </a:r>
            <a:r>
              <a:rPr lang="uk-UA" sz="1000">
                <a:solidFill>
                  <a:schemeClr val="tx1"/>
                </a:solidFill>
              </a:rPr>
              <a:t>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Блок-схема: типовой процесс 98"/>
          <p:cNvSpPr/>
          <p:nvPr/>
        </p:nvSpPr>
        <p:spPr>
          <a:xfrm>
            <a:off x="831502" y="4581128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prstClr val="black"/>
                </a:solidFill>
              </a:rPr>
              <a:t>Зменшення </a:t>
            </a:r>
            <a:r>
              <a:rPr lang="uk-UA" sz="1000">
                <a:solidFill>
                  <a:prstClr val="black"/>
                </a:solidFill>
              </a:rPr>
              <a:t>фігури на 1</a:t>
            </a:r>
            <a:endParaRPr lang="ru-RU" sz="1000"/>
          </a:p>
        </p:txBody>
      </p:sp>
      <p:sp>
        <p:nvSpPr>
          <p:cNvPr id="100" name="Блок-схема: типовой процесс 99"/>
          <p:cNvSpPr/>
          <p:nvPr/>
        </p:nvSpPr>
        <p:spPr>
          <a:xfrm>
            <a:off x="826728" y="2384884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schemeClr val="tx1"/>
                </a:solidFill>
              </a:rPr>
              <a:t>Переміщення фігури </a:t>
            </a:r>
            <a:r>
              <a:rPr lang="uk-UA" sz="1000" smtClean="0">
                <a:solidFill>
                  <a:schemeClr val="tx1"/>
                </a:solidFill>
              </a:rPr>
              <a:t>вниз </a:t>
            </a:r>
            <a:r>
              <a:rPr lang="uk-UA" sz="1000">
                <a:solidFill>
                  <a:schemeClr val="tx1"/>
                </a:solidFill>
              </a:rPr>
              <a:t>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Блок-схема: типовой процесс 100"/>
          <p:cNvSpPr/>
          <p:nvPr/>
        </p:nvSpPr>
        <p:spPr>
          <a:xfrm>
            <a:off x="831502" y="1611601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Переміщення фігури вліво 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2" name="Блок-схема: типовой процесс 101"/>
          <p:cNvSpPr/>
          <p:nvPr/>
        </p:nvSpPr>
        <p:spPr>
          <a:xfrm>
            <a:off x="818749" y="386104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prstClr val="black"/>
                </a:solidFill>
              </a:rPr>
              <a:t>Збільшення фігури на 1</a:t>
            </a:r>
            <a:endParaRPr lang="ru-RU"/>
          </a:p>
        </p:txBody>
      </p:sp>
      <p:sp>
        <p:nvSpPr>
          <p:cNvPr id="103" name="Блок-схема: типовой процесс 102"/>
          <p:cNvSpPr/>
          <p:nvPr/>
        </p:nvSpPr>
        <p:spPr>
          <a:xfrm>
            <a:off x="831502" y="314096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000">
                <a:solidFill>
                  <a:prstClr val="black"/>
                </a:solidFill>
              </a:rPr>
              <a:t>Обертання фігури по осі </a:t>
            </a:r>
            <a:r>
              <a:rPr lang="en-US" sz="1000">
                <a:solidFill>
                  <a:prstClr val="black"/>
                </a:solidFill>
              </a:rPr>
              <a:t>X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197</Words>
  <Application>Microsoft Office PowerPoint</Application>
  <PresentationFormat>Экран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</dc:creator>
  <cp:lastModifiedBy>Maksim</cp:lastModifiedBy>
  <cp:revision>23</cp:revision>
  <dcterms:created xsi:type="dcterms:W3CDTF">2020-12-13T18:34:19Z</dcterms:created>
  <dcterms:modified xsi:type="dcterms:W3CDTF">2020-12-16T15:29:52Z</dcterms:modified>
</cp:coreProperties>
</file>