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23929" y="44624"/>
            <a:ext cx="1283567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000" smtClean="0">
                <a:solidFill>
                  <a:schemeClr val="tx1"/>
                </a:solidFill>
              </a:rPr>
              <a:t>Початок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9" y="1193110"/>
            <a:ext cx="1283567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AngleX = 0</a:t>
            </a:r>
            <a:endParaRPr lang="ru-RU" sz="100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23929" y="2363494"/>
            <a:ext cx="128356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AngleZ </a:t>
            </a:r>
            <a:r>
              <a:rPr lang="en-US" sz="1000">
                <a:solidFill>
                  <a:schemeClr val="tx1"/>
                </a:solidFill>
              </a:rPr>
              <a:t>= 0</a:t>
            </a:r>
            <a:endParaRPr lang="ru-RU" sz="100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11353" y="1777558"/>
            <a:ext cx="1296143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AngleY </a:t>
            </a:r>
            <a:r>
              <a:rPr lang="en-US" sz="1000">
                <a:solidFill>
                  <a:schemeClr val="tx1"/>
                </a:solidFill>
              </a:rPr>
              <a:t>= 0</a:t>
            </a:r>
            <a:endParaRPr lang="ru-RU" sz="1000" smtClean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4"/>
            <a:endCxn id="64" idx="0"/>
          </p:cNvCxnSpPr>
          <p:nvPr/>
        </p:nvCxnSpPr>
        <p:spPr>
          <a:xfrm>
            <a:off x="4565713" y="54868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</p:cNvCxnSpPr>
          <p:nvPr/>
        </p:nvCxnSpPr>
        <p:spPr>
          <a:xfrm>
            <a:off x="4565713" y="1625158"/>
            <a:ext cx="6287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  <a:endCxn id="6" idx="0"/>
          </p:cNvCxnSpPr>
          <p:nvPr/>
        </p:nvCxnSpPr>
        <p:spPr>
          <a:xfrm>
            <a:off x="4559425" y="2209606"/>
            <a:ext cx="6288" cy="153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423113" y="3131216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AngleX = </a:t>
            </a:r>
            <a:r>
              <a:rPr lang="en-US" sz="1000" smtClean="0">
                <a:solidFill>
                  <a:schemeClr val="tx1"/>
                </a:solidFill>
              </a:rPr>
              <a:t>AngleX + 5</a:t>
            </a:r>
            <a:endParaRPr lang="ru-RU" sz="1000" smtClean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923929" y="4271705"/>
            <a:ext cx="1296143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AngleY </a:t>
            </a:r>
            <a:r>
              <a:rPr lang="en-US" sz="1000">
                <a:solidFill>
                  <a:schemeClr val="tx1"/>
                </a:solidFill>
              </a:rPr>
              <a:t>= </a:t>
            </a:r>
            <a:r>
              <a:rPr lang="en-US" sz="1000" smtClean="0">
                <a:solidFill>
                  <a:schemeClr val="tx1"/>
                </a:solidFill>
              </a:rPr>
              <a:t>AngleY </a:t>
            </a:r>
            <a:r>
              <a:rPr lang="en-US" sz="1000">
                <a:solidFill>
                  <a:schemeClr val="tx1"/>
                </a:solidFill>
              </a:rPr>
              <a:t>+ 5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67777" y="3131216"/>
            <a:ext cx="1283567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AngleZ </a:t>
            </a:r>
            <a:r>
              <a:rPr lang="en-US" sz="1000">
                <a:solidFill>
                  <a:schemeClr val="tx1"/>
                </a:solidFill>
              </a:rPr>
              <a:t>= </a:t>
            </a:r>
            <a:r>
              <a:rPr lang="en-US" sz="1000" smtClean="0">
                <a:solidFill>
                  <a:schemeClr val="tx1"/>
                </a:solidFill>
              </a:rPr>
              <a:t>AngleZ </a:t>
            </a:r>
            <a:r>
              <a:rPr lang="en-US" sz="1000">
                <a:solidFill>
                  <a:schemeClr val="tx1"/>
                </a:solidFill>
              </a:rPr>
              <a:t>+ 5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6" idx="2"/>
            <a:endCxn id="39" idx="1"/>
          </p:cNvCxnSpPr>
          <p:nvPr/>
        </p:nvCxnSpPr>
        <p:spPr>
          <a:xfrm>
            <a:off x="4565713" y="2795542"/>
            <a:ext cx="6288" cy="187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1" idx="2"/>
            <a:endCxn id="34" idx="0"/>
          </p:cNvCxnSpPr>
          <p:nvPr/>
        </p:nvCxnSpPr>
        <p:spPr>
          <a:xfrm>
            <a:off x="2071185" y="3563264"/>
            <a:ext cx="0" cy="337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2" idx="2"/>
            <a:endCxn id="33" idx="0"/>
          </p:cNvCxnSpPr>
          <p:nvPr/>
        </p:nvCxnSpPr>
        <p:spPr>
          <a:xfrm>
            <a:off x="4572001" y="4703753"/>
            <a:ext cx="0" cy="242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Блок-схема: данные 38"/>
          <p:cNvSpPr/>
          <p:nvPr/>
        </p:nvSpPr>
        <p:spPr>
          <a:xfrm>
            <a:off x="3923929" y="2982624"/>
            <a:ext cx="1296144" cy="734408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110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/>
          <p:cNvCxnSpPr>
            <a:stCxn id="39" idx="2"/>
            <a:endCxn id="21" idx="3"/>
          </p:cNvCxnSpPr>
          <p:nvPr/>
        </p:nvCxnSpPr>
        <p:spPr>
          <a:xfrm flipH="1" flipV="1">
            <a:off x="2719257" y="3347240"/>
            <a:ext cx="1334286" cy="2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9" idx="5"/>
            <a:endCxn id="23" idx="1"/>
          </p:cNvCxnSpPr>
          <p:nvPr/>
        </p:nvCxnSpPr>
        <p:spPr>
          <a:xfrm flipV="1">
            <a:off x="5090459" y="3347240"/>
            <a:ext cx="1477318" cy="2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9" idx="4"/>
            <a:endCxn id="22" idx="0"/>
          </p:cNvCxnSpPr>
          <p:nvPr/>
        </p:nvCxnSpPr>
        <p:spPr>
          <a:xfrm>
            <a:off x="4572001" y="3717032"/>
            <a:ext cx="0" cy="5546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47598" y="2982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652120" y="299244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</a:t>
            </a:r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346591" y="38106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923929" y="692696"/>
            <a:ext cx="1283567" cy="3493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 Rebro = 10</a:t>
            </a:r>
            <a:endParaRPr lang="ru-RU" sz="1100" smtClean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4" idx="2"/>
            <a:endCxn id="3" idx="0"/>
          </p:cNvCxnSpPr>
          <p:nvPr/>
        </p:nvCxnSpPr>
        <p:spPr>
          <a:xfrm>
            <a:off x="4565713" y="1042064"/>
            <a:ext cx="0" cy="1510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23" idx="2"/>
            <a:endCxn id="2" idx="0"/>
          </p:cNvCxnSpPr>
          <p:nvPr/>
        </p:nvCxnSpPr>
        <p:spPr>
          <a:xfrm>
            <a:off x="7209561" y="3563264"/>
            <a:ext cx="0" cy="3370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3923929" y="6247560"/>
            <a:ext cx="1296144" cy="5760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000" smtClean="0">
                <a:solidFill>
                  <a:schemeClr val="tx1"/>
                </a:solidFill>
              </a:rPr>
              <a:t>Кінець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78" name="Прямая со стрелкой 77"/>
          <p:cNvCxnSpPr>
            <a:stCxn id="33" idx="2"/>
            <a:endCxn id="76" idx="0"/>
          </p:cNvCxnSpPr>
          <p:nvPr/>
        </p:nvCxnSpPr>
        <p:spPr>
          <a:xfrm>
            <a:off x="4572001" y="5445224"/>
            <a:ext cx="0" cy="8023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34" idx="2"/>
          </p:cNvCxnSpPr>
          <p:nvPr/>
        </p:nvCxnSpPr>
        <p:spPr>
          <a:xfrm rot="16200000" flipH="1">
            <a:off x="2538305" y="3969992"/>
            <a:ext cx="1564010" cy="24982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2" idx="2"/>
          </p:cNvCxnSpPr>
          <p:nvPr/>
        </p:nvCxnSpPr>
        <p:spPr>
          <a:xfrm rot="5400000">
            <a:off x="5108774" y="3900337"/>
            <a:ext cx="1564014" cy="26375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Блок-схема: типовой процесс 1"/>
          <p:cNvSpPr/>
          <p:nvPr/>
        </p:nvSpPr>
        <p:spPr>
          <a:xfrm>
            <a:off x="6567778" y="3900341"/>
            <a:ext cx="1283566" cy="536769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Y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33" name="Блок-схема: типовой процесс 32"/>
          <p:cNvSpPr/>
          <p:nvPr/>
        </p:nvSpPr>
        <p:spPr>
          <a:xfrm>
            <a:off x="3923929" y="4945775"/>
            <a:ext cx="1296144" cy="499449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 фігури по осі </a:t>
            </a:r>
            <a:r>
              <a:rPr lang="en-US" sz="1000">
                <a:solidFill>
                  <a:prstClr val="black"/>
                </a:solidFill>
              </a:rPr>
              <a:t>Z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34" name="Блок-схема: типовой процесс 33"/>
          <p:cNvSpPr/>
          <p:nvPr/>
        </p:nvSpPr>
        <p:spPr>
          <a:xfrm>
            <a:off x="1423113" y="3900342"/>
            <a:ext cx="1296144" cy="53677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X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14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6</cp:revision>
  <dcterms:created xsi:type="dcterms:W3CDTF">2020-12-13T18:35:24Z</dcterms:created>
  <dcterms:modified xsi:type="dcterms:W3CDTF">2020-12-15T17:33:05Z</dcterms:modified>
</cp:coreProperties>
</file>