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007228" y="44623"/>
            <a:ext cx="1212843" cy="8151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400" smtClean="0">
                <a:solidFill>
                  <a:schemeClr val="tx1"/>
                </a:solidFill>
              </a:rPr>
              <a:t>Початок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041675" y="5805264"/>
            <a:ext cx="1143947" cy="9316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400" smtClean="0">
                <a:solidFill>
                  <a:schemeClr val="tx1"/>
                </a:solidFill>
              </a:rPr>
              <a:t>Кінець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6" name="Блок-схема: данные 5"/>
          <p:cNvSpPr/>
          <p:nvPr/>
        </p:nvSpPr>
        <p:spPr>
          <a:xfrm>
            <a:off x="4007230" y="2002964"/>
            <a:ext cx="1212842" cy="1065996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smtClean="0">
                <a:solidFill>
                  <a:schemeClr val="tx1"/>
                </a:solidFill>
              </a:rPr>
              <a:t>Введення вибору користувача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3" name="Прямая со стрелкой 2"/>
          <p:cNvCxnSpPr>
            <a:stCxn id="4" idx="4"/>
            <a:endCxn id="15" idx="0"/>
          </p:cNvCxnSpPr>
          <p:nvPr/>
        </p:nvCxnSpPr>
        <p:spPr>
          <a:xfrm>
            <a:off x="4613650" y="859815"/>
            <a:ext cx="0" cy="1929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007228" y="1052736"/>
            <a:ext cx="1212843" cy="698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Krok = 10</a:t>
            </a:r>
            <a:endParaRPr lang="ru-RU" sz="1400" smtClean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6" idx="1"/>
          </p:cNvCxnSpPr>
          <p:nvPr/>
        </p:nvCxnSpPr>
        <p:spPr>
          <a:xfrm>
            <a:off x="4613650" y="1751472"/>
            <a:ext cx="1" cy="251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6" idx="5"/>
            <a:endCxn id="24" idx="0"/>
          </p:cNvCxnSpPr>
          <p:nvPr/>
        </p:nvCxnSpPr>
        <p:spPr>
          <a:xfrm>
            <a:off x="5098788" y="2535962"/>
            <a:ext cx="1040889" cy="5708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подготовка 23"/>
          <p:cNvSpPr/>
          <p:nvPr/>
        </p:nvSpPr>
        <p:spPr>
          <a:xfrm>
            <a:off x="5533256" y="3106790"/>
            <a:ext cx="1212842" cy="815192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</a:t>
            </a:r>
            <a:r>
              <a:rPr lang="en-US" sz="1400" smtClean="0">
                <a:solidFill>
                  <a:schemeClr val="tx1"/>
                </a:solidFill>
              </a:rPr>
              <a:t> = 0,32</a:t>
            </a:r>
            <a:endParaRPr lang="ru-RU" sz="1400" smtClean="0">
              <a:solidFill>
                <a:schemeClr val="tx1"/>
              </a:solidFill>
            </a:endParaRPr>
          </a:p>
        </p:txBody>
      </p:sp>
      <p:sp>
        <p:nvSpPr>
          <p:cNvPr id="39" name="Блок-схема: подготовка 38"/>
          <p:cNvSpPr/>
          <p:nvPr/>
        </p:nvSpPr>
        <p:spPr>
          <a:xfrm>
            <a:off x="7454291" y="3106790"/>
            <a:ext cx="1212842" cy="815192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</a:t>
            </a:r>
            <a:r>
              <a:rPr lang="en-US" sz="1400" smtClean="0">
                <a:solidFill>
                  <a:schemeClr val="tx1"/>
                </a:solidFill>
              </a:rPr>
              <a:t> = 0,32</a:t>
            </a:r>
            <a:endParaRPr lang="ru-RU" sz="1400" smtClean="0">
              <a:solidFill>
                <a:schemeClr val="tx1"/>
              </a:solidFill>
            </a:endParaRPr>
          </a:p>
        </p:txBody>
      </p:sp>
      <p:sp>
        <p:nvSpPr>
          <p:cNvPr id="40" name="Блок-схема: подготовка 39"/>
          <p:cNvSpPr/>
          <p:nvPr/>
        </p:nvSpPr>
        <p:spPr>
          <a:xfrm>
            <a:off x="2423053" y="3106790"/>
            <a:ext cx="1212842" cy="815192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</a:t>
            </a:r>
            <a:r>
              <a:rPr lang="en-US" sz="1400" smtClean="0">
                <a:solidFill>
                  <a:schemeClr val="tx1"/>
                </a:solidFill>
              </a:rPr>
              <a:t> = 0,32</a:t>
            </a:r>
            <a:endParaRPr lang="ru-RU" sz="1400" smtClean="0">
              <a:solidFill>
                <a:schemeClr val="tx1"/>
              </a:solidFill>
            </a:endParaRPr>
          </a:p>
        </p:txBody>
      </p:sp>
      <p:sp>
        <p:nvSpPr>
          <p:cNvPr id="41" name="Блок-схема: подготовка 40"/>
          <p:cNvSpPr/>
          <p:nvPr/>
        </p:nvSpPr>
        <p:spPr>
          <a:xfrm>
            <a:off x="467544" y="3106790"/>
            <a:ext cx="1212842" cy="815192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</a:t>
            </a:r>
            <a:r>
              <a:rPr lang="en-US" sz="1400" smtClean="0">
                <a:solidFill>
                  <a:schemeClr val="tx1"/>
                </a:solidFill>
              </a:rPr>
              <a:t> = 0,32</a:t>
            </a:r>
            <a:endParaRPr lang="ru-RU" sz="1400" smtClean="0">
              <a:solidFill>
                <a:schemeClr val="tx1"/>
              </a:solidFill>
            </a:endParaRPr>
          </a:p>
        </p:txBody>
      </p:sp>
      <p:cxnSp>
        <p:nvCxnSpPr>
          <p:cNvPr id="44" name="Соединительная линия уступом 43"/>
          <p:cNvCxnSpPr>
            <a:stCxn id="6" idx="5"/>
            <a:endCxn id="39" idx="0"/>
          </p:cNvCxnSpPr>
          <p:nvPr/>
        </p:nvCxnSpPr>
        <p:spPr>
          <a:xfrm>
            <a:off x="5098788" y="2535962"/>
            <a:ext cx="2961924" cy="5708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6" idx="2"/>
            <a:endCxn id="40" idx="0"/>
          </p:cNvCxnSpPr>
          <p:nvPr/>
        </p:nvCxnSpPr>
        <p:spPr>
          <a:xfrm rot="10800000" flipV="1">
            <a:off x="3029474" y="2535962"/>
            <a:ext cx="1099040" cy="5708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6" idx="2"/>
            <a:endCxn id="41" idx="0"/>
          </p:cNvCxnSpPr>
          <p:nvPr/>
        </p:nvCxnSpPr>
        <p:spPr>
          <a:xfrm rot="10800000" flipV="1">
            <a:off x="1073966" y="2535962"/>
            <a:ext cx="3054549" cy="5708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1" idx="2"/>
            <a:endCxn id="2" idx="0"/>
          </p:cNvCxnSpPr>
          <p:nvPr/>
        </p:nvCxnSpPr>
        <p:spPr>
          <a:xfrm flipH="1">
            <a:off x="1073940" y="3921982"/>
            <a:ext cx="25" cy="320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0" idx="2"/>
            <a:endCxn id="45" idx="0"/>
          </p:cNvCxnSpPr>
          <p:nvPr/>
        </p:nvCxnSpPr>
        <p:spPr>
          <a:xfrm flipH="1">
            <a:off x="3029449" y="3921982"/>
            <a:ext cx="25" cy="320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24" idx="2"/>
            <a:endCxn id="43" idx="0"/>
          </p:cNvCxnSpPr>
          <p:nvPr/>
        </p:nvCxnSpPr>
        <p:spPr>
          <a:xfrm>
            <a:off x="6139677" y="3921982"/>
            <a:ext cx="25" cy="302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39" idx="2"/>
            <a:endCxn id="42" idx="0"/>
          </p:cNvCxnSpPr>
          <p:nvPr/>
        </p:nvCxnSpPr>
        <p:spPr>
          <a:xfrm>
            <a:off x="8060712" y="3921982"/>
            <a:ext cx="9347" cy="302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2" idx="3"/>
            <a:endCxn id="41" idx="3"/>
          </p:cNvCxnSpPr>
          <p:nvPr/>
        </p:nvCxnSpPr>
        <p:spPr>
          <a:xfrm flipV="1">
            <a:off x="1680386" y="3514386"/>
            <a:ext cx="12700" cy="111341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45" idx="1"/>
            <a:endCxn id="40" idx="1"/>
          </p:cNvCxnSpPr>
          <p:nvPr/>
        </p:nvCxnSpPr>
        <p:spPr>
          <a:xfrm rot="10800000" flipH="1">
            <a:off x="2423003" y="3514386"/>
            <a:ext cx="50" cy="1113418"/>
          </a:xfrm>
          <a:prstGeom prst="bentConnector3">
            <a:avLst>
              <a:gd name="adj1" fmla="val -4572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43" idx="3"/>
            <a:endCxn id="24" idx="3"/>
          </p:cNvCxnSpPr>
          <p:nvPr/>
        </p:nvCxnSpPr>
        <p:spPr>
          <a:xfrm flipH="1" flipV="1">
            <a:off x="6746098" y="3514386"/>
            <a:ext cx="50" cy="1104662"/>
          </a:xfrm>
          <a:prstGeom prst="bentConnector3">
            <a:avLst>
              <a:gd name="adj1" fmla="val -4572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42" idx="1"/>
            <a:endCxn id="39" idx="1"/>
          </p:cNvCxnSpPr>
          <p:nvPr/>
        </p:nvCxnSpPr>
        <p:spPr>
          <a:xfrm rot="10800000">
            <a:off x="7454291" y="3514386"/>
            <a:ext cx="9322" cy="1104662"/>
          </a:xfrm>
          <a:prstGeom prst="bentConnector3">
            <a:avLst>
              <a:gd name="adj1" fmla="val 25522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Стрелка влево 96"/>
          <p:cNvSpPr/>
          <p:nvPr/>
        </p:nvSpPr>
        <p:spPr>
          <a:xfrm>
            <a:off x="857941" y="2176716"/>
            <a:ext cx="432048" cy="273908"/>
          </a:xfrm>
          <a:prstGeom prst="lef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smtClean="0">
              <a:solidFill>
                <a:schemeClr val="tx1"/>
              </a:solidFill>
            </a:endParaRPr>
          </a:p>
        </p:txBody>
      </p:sp>
      <p:sp>
        <p:nvSpPr>
          <p:cNvPr id="98" name="Стрелка вправо 97"/>
          <p:cNvSpPr/>
          <p:nvPr/>
        </p:nvSpPr>
        <p:spPr>
          <a:xfrm>
            <a:off x="2915816" y="2176716"/>
            <a:ext cx="432048" cy="27390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smtClean="0">
              <a:solidFill>
                <a:schemeClr val="tx1"/>
              </a:solidFill>
            </a:endParaRPr>
          </a:p>
        </p:txBody>
      </p:sp>
      <p:sp>
        <p:nvSpPr>
          <p:cNvPr id="99" name="Стрелка вверх 98"/>
          <p:cNvSpPr/>
          <p:nvPr/>
        </p:nvSpPr>
        <p:spPr>
          <a:xfrm>
            <a:off x="5995662" y="2132856"/>
            <a:ext cx="288032" cy="317768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smtClean="0">
              <a:solidFill>
                <a:schemeClr val="tx1"/>
              </a:solidFill>
            </a:endParaRPr>
          </a:p>
        </p:txBody>
      </p:sp>
      <p:sp>
        <p:nvSpPr>
          <p:cNvPr id="100" name="Стрелка вниз 99"/>
          <p:cNvSpPr/>
          <p:nvPr/>
        </p:nvSpPr>
        <p:spPr>
          <a:xfrm>
            <a:off x="7884368" y="2158317"/>
            <a:ext cx="288032" cy="31070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smtClean="0">
              <a:solidFill>
                <a:schemeClr val="tx1"/>
              </a:solidFill>
            </a:endParaRPr>
          </a:p>
        </p:txBody>
      </p:sp>
      <p:cxnSp>
        <p:nvCxnSpPr>
          <p:cNvPr id="109" name="Соединительная линия уступом 108"/>
          <p:cNvCxnSpPr>
            <a:stCxn id="40" idx="3"/>
            <a:endCxn id="5" idx="0"/>
          </p:cNvCxnSpPr>
          <p:nvPr/>
        </p:nvCxnSpPr>
        <p:spPr>
          <a:xfrm>
            <a:off x="3635895" y="3514386"/>
            <a:ext cx="977754" cy="229087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24" idx="1"/>
          </p:cNvCxnSpPr>
          <p:nvPr/>
        </p:nvCxnSpPr>
        <p:spPr>
          <a:xfrm flipH="1">
            <a:off x="4613651" y="3514386"/>
            <a:ext cx="9196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41" idx="1"/>
          </p:cNvCxnSpPr>
          <p:nvPr/>
        </p:nvCxnSpPr>
        <p:spPr>
          <a:xfrm rot="10800000" flipH="1" flipV="1">
            <a:off x="467544" y="3514386"/>
            <a:ext cx="4146104" cy="1930838"/>
          </a:xfrm>
          <a:prstGeom prst="bentConnector3">
            <a:avLst>
              <a:gd name="adj1" fmla="val -55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29"/>
          <p:cNvCxnSpPr>
            <a:stCxn id="39" idx="3"/>
          </p:cNvCxnSpPr>
          <p:nvPr/>
        </p:nvCxnSpPr>
        <p:spPr>
          <a:xfrm flipH="1">
            <a:off x="4613651" y="3514386"/>
            <a:ext cx="4053482" cy="1930838"/>
          </a:xfrm>
          <a:prstGeom prst="bentConnector3">
            <a:avLst>
              <a:gd name="adj1" fmla="val -564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Блок-схема: типовой процесс 1"/>
          <p:cNvSpPr/>
          <p:nvPr/>
        </p:nvSpPr>
        <p:spPr>
          <a:xfrm>
            <a:off x="467494" y="4242432"/>
            <a:ext cx="1212892" cy="770744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1200" smtClean="0">
                <a:solidFill>
                  <a:prstClr val="black"/>
                </a:solidFill>
              </a:rPr>
              <a:t>Переміщення точки </a:t>
            </a:r>
            <a:r>
              <a:rPr lang="en-US" sz="1200" smtClean="0">
                <a:solidFill>
                  <a:prstClr val="black"/>
                </a:solidFill>
              </a:rPr>
              <a:t>[i]</a:t>
            </a:r>
            <a:r>
              <a:rPr lang="ru-RU" sz="1200" smtClean="0">
                <a:solidFill>
                  <a:prstClr val="black"/>
                </a:solidFill>
              </a:rPr>
              <a:t> на</a:t>
            </a:r>
            <a:r>
              <a:rPr lang="en-US" sz="1200" smtClean="0">
                <a:solidFill>
                  <a:prstClr val="black"/>
                </a:solidFill>
              </a:rPr>
              <a:t> Krok</a:t>
            </a:r>
            <a:r>
              <a:rPr lang="uk-UA" sz="1200" smtClean="0">
                <a:solidFill>
                  <a:prstClr val="black"/>
                </a:solidFill>
              </a:rPr>
              <a:t> вліво</a:t>
            </a:r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2" name="Блок-схема: типовой процесс 41"/>
          <p:cNvSpPr/>
          <p:nvPr/>
        </p:nvSpPr>
        <p:spPr>
          <a:xfrm>
            <a:off x="7463613" y="4224920"/>
            <a:ext cx="1212892" cy="7882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1200">
                <a:solidFill>
                  <a:prstClr val="black"/>
                </a:solidFill>
              </a:rPr>
              <a:t>Переміщення точки </a:t>
            </a:r>
            <a:r>
              <a:rPr lang="en-US" sz="1200">
                <a:solidFill>
                  <a:prstClr val="black"/>
                </a:solidFill>
              </a:rPr>
              <a:t>[i]</a:t>
            </a:r>
            <a:r>
              <a:rPr lang="ru-RU" sz="1200">
                <a:solidFill>
                  <a:prstClr val="black"/>
                </a:solidFill>
              </a:rPr>
              <a:t> на</a:t>
            </a:r>
            <a:r>
              <a:rPr lang="en-US" sz="1200">
                <a:solidFill>
                  <a:prstClr val="black"/>
                </a:solidFill>
              </a:rPr>
              <a:t> Krok</a:t>
            </a:r>
            <a:r>
              <a:rPr lang="uk-UA" sz="1200">
                <a:solidFill>
                  <a:prstClr val="black"/>
                </a:solidFill>
              </a:rPr>
              <a:t> </a:t>
            </a:r>
            <a:r>
              <a:rPr lang="uk-UA" sz="1200" smtClean="0">
                <a:solidFill>
                  <a:prstClr val="black"/>
                </a:solidFill>
              </a:rPr>
              <a:t>вниз</a:t>
            </a:r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3" name="Блок-схема: типовой процесс 42"/>
          <p:cNvSpPr/>
          <p:nvPr/>
        </p:nvSpPr>
        <p:spPr>
          <a:xfrm>
            <a:off x="5533256" y="4224920"/>
            <a:ext cx="1212892" cy="7882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1200">
                <a:solidFill>
                  <a:prstClr val="black"/>
                </a:solidFill>
              </a:rPr>
              <a:t>Переміщення точки </a:t>
            </a:r>
            <a:r>
              <a:rPr lang="en-US" sz="1200">
                <a:solidFill>
                  <a:prstClr val="black"/>
                </a:solidFill>
              </a:rPr>
              <a:t>[i]</a:t>
            </a:r>
            <a:r>
              <a:rPr lang="ru-RU" sz="1200">
                <a:solidFill>
                  <a:prstClr val="black"/>
                </a:solidFill>
              </a:rPr>
              <a:t> на</a:t>
            </a:r>
            <a:r>
              <a:rPr lang="en-US" sz="1200">
                <a:solidFill>
                  <a:prstClr val="black"/>
                </a:solidFill>
              </a:rPr>
              <a:t> Krok</a:t>
            </a:r>
            <a:r>
              <a:rPr lang="uk-UA" sz="1200">
                <a:solidFill>
                  <a:prstClr val="black"/>
                </a:solidFill>
              </a:rPr>
              <a:t> </a:t>
            </a:r>
            <a:r>
              <a:rPr lang="uk-UA" sz="1200" smtClean="0">
                <a:solidFill>
                  <a:prstClr val="black"/>
                </a:solidFill>
              </a:rPr>
              <a:t>гору</a:t>
            </a:r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5" name="Блок-схема: типовой процесс 44"/>
          <p:cNvSpPr/>
          <p:nvPr/>
        </p:nvSpPr>
        <p:spPr>
          <a:xfrm>
            <a:off x="2423003" y="4242432"/>
            <a:ext cx="1212892" cy="770744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1200">
                <a:solidFill>
                  <a:prstClr val="black"/>
                </a:solidFill>
              </a:rPr>
              <a:t>Переміщення точки </a:t>
            </a:r>
            <a:r>
              <a:rPr lang="en-US" sz="1200">
                <a:solidFill>
                  <a:prstClr val="black"/>
                </a:solidFill>
              </a:rPr>
              <a:t>[i]</a:t>
            </a:r>
            <a:r>
              <a:rPr lang="ru-RU" sz="1200">
                <a:solidFill>
                  <a:prstClr val="black"/>
                </a:solidFill>
              </a:rPr>
              <a:t> </a:t>
            </a:r>
            <a:r>
              <a:rPr lang="ru-RU" sz="1200" smtClean="0">
                <a:solidFill>
                  <a:prstClr val="black"/>
                </a:solidFill>
              </a:rPr>
              <a:t>на</a:t>
            </a:r>
            <a:r>
              <a:rPr lang="en-US" sz="1200" smtClean="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prstClr val="black"/>
                </a:solidFill>
              </a:rPr>
              <a:t>Krok</a:t>
            </a:r>
            <a:r>
              <a:rPr lang="uk-UA" sz="1200">
                <a:solidFill>
                  <a:prstClr val="black"/>
                </a:solidFill>
              </a:rPr>
              <a:t> </a:t>
            </a:r>
            <a:r>
              <a:rPr lang="uk-UA" sz="1200" smtClean="0">
                <a:solidFill>
                  <a:prstClr val="black"/>
                </a:solidFill>
              </a:rPr>
              <a:t>вправо</a:t>
            </a:r>
            <a:endParaRPr lang="ru-RU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36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</Words>
  <Application>Microsoft Office PowerPoint</Application>
  <PresentationFormat>Экран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</dc:creator>
  <cp:lastModifiedBy>Maksim</cp:lastModifiedBy>
  <cp:revision>9</cp:revision>
  <dcterms:created xsi:type="dcterms:W3CDTF">2020-12-13T18:34:46Z</dcterms:created>
  <dcterms:modified xsi:type="dcterms:W3CDTF">2020-12-16T15:30:08Z</dcterms:modified>
</cp:coreProperties>
</file>