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83" d="100"/>
          <a:sy n="83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21515"/>
          </a:xfrm>
        </p:spPr>
        <p:txBody>
          <a:bodyPr>
            <a:normAutofit/>
          </a:bodyPr>
          <a:lstStyle/>
          <a:p>
            <a:pPr algn="ctr"/>
            <a:r>
              <a:rPr lang="ru-RU" sz="3600">
                <a:effectLst/>
              </a:rPr>
              <a:t>Реалізація геометричних перетворень тривимірних об’єктів. Літак</a:t>
            </a:r>
            <a:endParaRPr lang="ru-RU" sz="3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4168" y="5013176"/>
            <a:ext cx="3059832" cy="1844824"/>
          </a:xfrm>
        </p:spPr>
        <p:txBody>
          <a:bodyPr>
            <a:noAutofit/>
          </a:bodyPr>
          <a:lstStyle/>
          <a:p>
            <a:pPr algn="r"/>
            <a:r>
              <a:rPr lang="uk-UA" sz="1600" smtClean="0"/>
              <a:t>Виконавець:</a:t>
            </a:r>
          </a:p>
          <a:p>
            <a:pPr algn="r"/>
            <a:r>
              <a:rPr lang="uk-UA" sz="1600" smtClean="0"/>
              <a:t>Студент групи КН-23</a:t>
            </a:r>
          </a:p>
          <a:p>
            <a:pPr algn="r"/>
            <a:r>
              <a:rPr lang="uk-UA" sz="1600" smtClean="0"/>
              <a:t>Росоха </a:t>
            </a:r>
            <a:r>
              <a:rPr lang="uk-UA" sz="1600" smtClean="0"/>
              <a:t>Максим Валентинович</a:t>
            </a:r>
            <a:endParaRPr lang="uk-UA" sz="1600" smtClean="0"/>
          </a:p>
          <a:p>
            <a:pPr algn="r"/>
            <a:endParaRPr lang="uk-UA" sz="1600"/>
          </a:p>
          <a:p>
            <a:pPr algn="r"/>
            <a:r>
              <a:rPr lang="uk-UA" sz="1600"/>
              <a:t>Науковий керівник:</a:t>
            </a:r>
          </a:p>
          <a:p>
            <a:pPr algn="r"/>
            <a:r>
              <a:rPr lang="uk-UA" sz="1600"/>
              <a:t>Пастор Н. Е.</a:t>
            </a:r>
            <a:endParaRPr lang="ru-RU" sz="1600"/>
          </a:p>
          <a:p>
            <a:pPr algn="l"/>
            <a:endParaRPr lang="ru-RU" sz="1800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/>
              <a:t>МІНІСТЕРСТВО ОСВІТИ І НАУКИ УКРАЇНИ</a:t>
            </a:r>
            <a:endParaRPr lang="ru-RU"/>
          </a:p>
          <a:p>
            <a:pPr algn="ctr"/>
            <a:r>
              <a:rPr lang="uk-UA" b="1" smtClean="0"/>
              <a:t>ПРИРОДНИЧО-ГУМАНІТАРНИЙ ФАХОВИЙ КОЛЕДЖ</a:t>
            </a:r>
            <a:endParaRPr lang="ru-RU"/>
          </a:p>
          <a:p>
            <a:pPr algn="ctr"/>
            <a:r>
              <a:rPr lang="uk-UA" b="1"/>
              <a:t>ДВНЗ «</a:t>
            </a:r>
            <a:r>
              <a:rPr lang="uk-UA" b="1" smtClean="0"/>
              <a:t>УЖГОРОДСЬКИЙ НАЦІОНАЛЬНИЙ УНІВЕРСИТЕТ»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9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Обертання літака</a:t>
            </a:r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" y="1916832"/>
            <a:ext cx="457471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99" y="1916832"/>
            <a:ext cx="438460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19" y="4713663"/>
            <a:ext cx="4032448" cy="217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547500"/>
            <a:ext cx="21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Обертання по осі Х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012160" y="1547500"/>
            <a:ext cx="21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Обертання по </a:t>
            </a:r>
            <a:r>
              <a:rPr lang="uk-UA" smtClean="0"/>
              <a:t>осі</a:t>
            </a:r>
            <a:r>
              <a:rPr lang="en-US" smtClean="0"/>
              <a:t> Y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787530" y="4361962"/>
            <a:ext cx="2106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Обертання по осі </a:t>
            </a:r>
            <a:r>
              <a:rPr lang="en-US" smtClean="0"/>
              <a:t>Z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32981"/>
          </a:xfrm>
        </p:spPr>
        <p:txBody>
          <a:bodyPr/>
          <a:lstStyle/>
          <a:p>
            <a:pPr marL="0" indent="0">
              <a:buNone/>
            </a:pPr>
            <a:r>
              <a:rPr lang="ru-RU" smtClean="0"/>
              <a:t>	Під </a:t>
            </a:r>
            <a:r>
              <a:rPr lang="ru-RU"/>
              <a:t>час написання даного навчального проекту виникли деякі труднощі, такі як те, що під час першого запуску програми фігура була перевернута по осі Y – виправив це я тим, що змінив всі «+» на «-» по осі Y і навпаки. Друга проблема була у тому, що хвіст літака будувався не по центру літака, а на «–z» назад, виправив я це тим, що змінив «Plane[0].z – 0,5 * m;» на «Plane[0].z - m/2;</a:t>
            </a:r>
            <a:r>
              <a:rPr lang="uk-UA"/>
              <a:t>»</a:t>
            </a:r>
            <a:r>
              <a:rPr lang="ru-RU" smtClean="0"/>
              <a:t>.</a:t>
            </a:r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Проблеми при розробці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1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700808"/>
            <a:ext cx="8352928" cy="46839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uk-UA"/>
              <a:t>	Результатом виконання даної навчальної практики — </a:t>
            </a:r>
            <a:r>
              <a:rPr lang="uk-UA" smtClean="0"/>
              <a:t>є </a:t>
            </a:r>
            <a:r>
              <a:rPr lang="uk-UA"/>
              <a:t>розробка програмного продукту який демонструє математичну модель </a:t>
            </a:r>
            <a:r>
              <a:rPr lang="uk-UA" smtClean="0"/>
              <a:t>«Літака».</a:t>
            </a:r>
            <a:endParaRPr lang="uk-UA"/>
          </a:p>
          <a:p>
            <a:pPr marL="109728" indent="0">
              <a:buNone/>
            </a:pPr>
            <a:r>
              <a:rPr lang="uk-UA" smtClean="0"/>
              <a:t>	Під </a:t>
            </a:r>
            <a:r>
              <a:rPr lang="uk-UA"/>
              <a:t>час написання даного навчального проекту, я закріпив навички, які були здобуті під час вивчення дисципліни, ознайомився із бібліотекою для роботи із графікою у С++ — «</a:t>
            </a:r>
            <a:r>
              <a:rPr lang="en-US"/>
              <a:t>winbgim.h», </a:t>
            </a:r>
            <a:r>
              <a:rPr lang="uk-UA"/>
              <a:t>саме за допомогою цієї бібліотеки </a:t>
            </a:r>
            <a:r>
              <a:rPr lang="uk-UA" smtClean="0"/>
              <a:t>і </a:t>
            </a:r>
            <a:r>
              <a:rPr lang="uk-UA"/>
              <a:t>створена дана </a:t>
            </a:r>
            <a:r>
              <a:rPr lang="uk-UA" smtClean="0"/>
              <a:t>програма. </a:t>
            </a:r>
            <a:r>
              <a:rPr lang="uk-UA"/>
              <a:t>Засвоїв тему «масиви точок». Детальніше розібрався з темою «правильні геометричні фігури». Краще засвоїв </a:t>
            </a:r>
            <a:r>
              <a:rPr lang="uk-UA" smtClean="0"/>
              <a:t>використання </a:t>
            </a:r>
            <a:r>
              <a:rPr lang="uk-UA"/>
              <a:t>циклів, </a:t>
            </a:r>
            <a:r>
              <a:rPr lang="uk-UA" smtClean="0"/>
              <a:t>операторів</a:t>
            </a:r>
            <a:r>
              <a:rPr lang="en-US" smtClean="0"/>
              <a:t> </a:t>
            </a:r>
            <a:r>
              <a:rPr lang="uk-UA" smtClean="0"/>
              <a:t>та умови </a:t>
            </a:r>
            <a:r>
              <a:rPr lang="uk-UA"/>
              <a:t>у різних ситуаціях.</a:t>
            </a:r>
          </a:p>
          <a:p>
            <a:pPr marL="109728" indent="0">
              <a:buNone/>
            </a:pPr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ВИСНОВКИ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37312"/>
          </a:xfrm>
        </p:spPr>
        <p:txBody>
          <a:bodyPr>
            <a:normAutofit/>
          </a:bodyPr>
          <a:lstStyle/>
          <a:p>
            <a:pPr algn="ctr"/>
            <a:r>
              <a:rPr lang="uk-UA" sz="5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увагу</a:t>
            </a:r>
            <a:endParaRPr lang="ru-RU" sz="54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28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412776"/>
            <a:ext cx="8892480" cy="4824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mtClean="0"/>
              <a:t>	Темою </a:t>
            </a:r>
            <a:r>
              <a:rPr lang="ru-RU"/>
              <a:t>даного навчального проекту є «Реалізація геометричних перетворень тривимірних об’єктів. Літак».</a:t>
            </a:r>
          </a:p>
          <a:p>
            <a:pPr marL="109728" indent="0">
              <a:buNone/>
            </a:pPr>
            <a:r>
              <a:rPr lang="uk-UA" smtClean="0"/>
              <a:t>	</a:t>
            </a:r>
            <a:r>
              <a:rPr lang="ru-RU" smtClean="0"/>
              <a:t>Головним </a:t>
            </a:r>
            <a:r>
              <a:rPr lang="ru-RU"/>
              <a:t>завданням даної навчальної практики є </a:t>
            </a:r>
            <a:r>
              <a:rPr lang="uk-UA"/>
              <a:t>побудова</a:t>
            </a:r>
            <a:r>
              <a:rPr lang="ru-RU"/>
              <a:t> програмного продукту, який буде містити в собі можливості, у вигляді геометричних перетворень тривимірного об’єкту — літак, такі як:</a:t>
            </a:r>
          </a:p>
          <a:p>
            <a:pPr marL="109728" indent="0">
              <a:buNone/>
            </a:pPr>
            <a:r>
              <a:rPr lang="ru-RU" smtClean="0"/>
              <a:t>•  переміщення </a:t>
            </a:r>
            <a:r>
              <a:rPr lang="ru-RU"/>
              <a:t>по осі X та Y;</a:t>
            </a:r>
          </a:p>
          <a:p>
            <a:pPr marL="109728" indent="0">
              <a:buNone/>
            </a:pPr>
            <a:r>
              <a:rPr lang="ru-RU" smtClean="0"/>
              <a:t>•  зміна </a:t>
            </a:r>
            <a:r>
              <a:rPr lang="ru-RU"/>
              <a:t>масштабу фігури (збільшення та зменшення);</a:t>
            </a:r>
          </a:p>
          <a:p>
            <a:pPr marL="109728" indent="0">
              <a:buNone/>
            </a:pPr>
            <a:r>
              <a:rPr lang="ru-RU" smtClean="0"/>
              <a:t>•  обертання </a:t>
            </a:r>
            <a:r>
              <a:rPr lang="ru-RU"/>
              <a:t>по різним осях координатної площини (X, Y та Z</a:t>
            </a:r>
            <a:r>
              <a:rPr lang="ru-RU" smtClean="0"/>
              <a:t>).</a:t>
            </a:r>
          </a:p>
          <a:p>
            <a:pPr marL="109728" indent="0">
              <a:buNone/>
            </a:pPr>
            <a:r>
              <a:rPr lang="uk-UA"/>
              <a:t>	</a:t>
            </a:r>
            <a:r>
              <a:rPr lang="ru-RU"/>
              <a:t> </a:t>
            </a:r>
            <a:r>
              <a:rPr lang="ru-RU" smtClean="0"/>
              <a:t>Проект розроблено у </a:t>
            </a:r>
            <a:r>
              <a:rPr lang="ru-RU"/>
              <a:t>середовищі Dev – C++ та мовою програмування C++.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uk-UA" smtClean="0"/>
              <a:t>ВСТУП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609961"/>
            <a:ext cx="7745505" cy="3877815"/>
          </a:xfrm>
        </p:spPr>
        <p:txBody>
          <a:bodyPr/>
          <a:lstStyle/>
          <a:p>
            <a:pPr marL="109728" indent="0">
              <a:buNone/>
            </a:pPr>
            <a:r>
              <a:rPr lang="uk-UA" smtClean="0"/>
              <a:t>	Літак </a:t>
            </a:r>
            <a:r>
              <a:rPr lang="uk-UA"/>
              <a:t>— літальний апарат важчий за повітря для польотів в атмосфері за допомогою двигуна та нерухомих крил (крила). Літак здатний переміщуватися з високою швидкістю (летіти), використовуючи підіймальну силу крила і тягу двигуна. </a:t>
            </a:r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570156"/>
            <a:ext cx="9144000" cy="1054250"/>
          </a:xfrm>
        </p:spPr>
        <p:txBody>
          <a:bodyPr/>
          <a:lstStyle/>
          <a:p>
            <a:r>
              <a:rPr lang="uk-UA" smtClean="0"/>
              <a:t>ТЕОРЕТИЧНА ЧАСТИНА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8"/>
          <a:stretch/>
        </p:blipFill>
        <p:spPr bwMode="auto">
          <a:xfrm>
            <a:off x="251520" y="4005065"/>
            <a:ext cx="4071521" cy="24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5"/>
            <a:ext cx="4368561" cy="24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3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Математична модель</a:t>
            </a:r>
            <a:endParaRPr lang="ru-RU"/>
          </a:p>
        </p:txBody>
      </p:sp>
      <p:pic>
        <p:nvPicPr>
          <p:cNvPr id="2051" name="Picture 3" descr="C:\Users\Admin\Desktop\Практика\Математична модель\Математична модел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628800"/>
            <a:ext cx="7745505" cy="3877815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Як аналог було взято програми для побудови лінії, квадрата </a:t>
            </a:r>
            <a:r>
              <a:rPr lang="ru-RU" smtClean="0"/>
              <a:t>і куба, </a:t>
            </a:r>
            <a:r>
              <a:rPr lang="ru-RU"/>
              <a:t>тому що це основне, що потрібно для побудови моделі </a:t>
            </a:r>
            <a:r>
              <a:rPr lang="ru-RU" smtClean="0"/>
              <a:t>літака.</a:t>
            </a:r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Аналог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463468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59" y="3429000"/>
            <a:ext cx="4896941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1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uk-UA" smtClean="0"/>
              <a:t>	</a:t>
            </a:r>
            <a:r>
              <a:rPr lang="uk-UA" sz="2400" smtClean="0"/>
              <a:t>Для </a:t>
            </a:r>
            <a:r>
              <a:rPr lang="uk-UA" sz="2400"/>
              <a:t>того, щоб змалювати літак на екрані, потрібно задати всі його 32 точоки, а також з’єднати певні з них так, щоб вийшло 48 ліній. Таким чином, буде змальовано літак</a:t>
            </a:r>
            <a:r>
              <a:rPr lang="uk-UA" sz="2400" smtClean="0"/>
              <a:t>.</a:t>
            </a:r>
          </a:p>
          <a:p>
            <a:pPr marL="109728" indent="0">
              <a:buNone/>
            </a:pPr>
            <a:r>
              <a:rPr lang="uk-UA" sz="2400"/>
              <a:t>	</a:t>
            </a:r>
            <a:r>
              <a:rPr lang="uk-UA" sz="2400" smtClean="0"/>
              <a:t>Для </a:t>
            </a:r>
            <a:r>
              <a:rPr lang="uk-UA" sz="2400"/>
              <a:t>відображення літака на екрані необхідно побудувати проекції точок </a:t>
            </a:r>
            <a:r>
              <a:rPr lang="uk-UA" sz="2400" smtClean="0"/>
              <a:t>та </a:t>
            </a:r>
            <a:r>
              <a:rPr lang="uk-UA" sz="2400"/>
              <a:t>вказати пари вершин, які мають бути з’єднані </a:t>
            </a:r>
            <a:r>
              <a:rPr lang="uk-UA" sz="2400" smtClean="0"/>
              <a:t>лініями. </a:t>
            </a:r>
            <a:endParaRPr lang="ru-RU" sz="240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-12528"/>
            <a:ext cx="8229600" cy="1143000"/>
          </a:xfrm>
        </p:spPr>
        <p:txBody>
          <a:bodyPr/>
          <a:lstStyle/>
          <a:p>
            <a:r>
              <a:rPr lang="uk-UA" smtClean="0"/>
              <a:t>Постановка задачі</a:t>
            </a:r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0750"/>
            <a:ext cx="392996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12" y="3660750"/>
            <a:ext cx="5216352" cy="31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36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6400" y="0"/>
            <a:ext cx="8229600" cy="1143000"/>
          </a:xfrm>
        </p:spPr>
        <p:txBody>
          <a:bodyPr/>
          <a:lstStyle/>
          <a:p>
            <a:r>
              <a:rPr lang="uk-UA" smtClean="0"/>
              <a:t>Меню програми</a:t>
            </a:r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2"/>
            <a:ext cx="4469671" cy="24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02" y="4436073"/>
            <a:ext cx="4094295" cy="242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02" y="1484784"/>
            <a:ext cx="4085258" cy="22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8731" y="1115452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Меню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164102" y="1115452"/>
            <a:ext cx="226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Демонстрація фігури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55505" y="4066741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Довідка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60232" y="4066741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Про автора</a:t>
            </a:r>
            <a:endParaRPr lang="ru-RU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4469671" cy="22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8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uk-UA" smtClean="0"/>
              <a:t>Переміщення літака</a:t>
            </a:r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36" y="1484784"/>
            <a:ext cx="444016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53" y="1484784"/>
            <a:ext cx="443584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36" y="4481736"/>
            <a:ext cx="444016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73" y="4458856"/>
            <a:ext cx="4474205" cy="239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0940" y="1115452"/>
            <a:ext cx="208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Переміщення вліво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885470" y="1115452"/>
            <a:ext cx="2113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/>
              <a:t>Переміщення </a:t>
            </a:r>
            <a:r>
              <a:rPr lang="uk-UA" smtClean="0"/>
              <a:t>вгору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50941" y="4089524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/>
              <a:t>Переміщення </a:t>
            </a:r>
            <a:r>
              <a:rPr lang="uk-UA" smtClean="0"/>
              <a:t>вниз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19362" y="4089524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/>
              <a:t>Переміщення </a:t>
            </a:r>
            <a:r>
              <a:rPr lang="uk-UA" smtClean="0"/>
              <a:t>вправо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Масштабування літака</a:t>
            </a:r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2" y="2569551"/>
            <a:ext cx="458339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60" y="2569551"/>
            <a:ext cx="445984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2493" y="216421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Збільшення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261497" y="216421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Зменшення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3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363</TotalTime>
  <Words>113</Words>
  <Application>Microsoft Office PowerPoint</Application>
  <PresentationFormat>Экран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Твердый переплет</vt:lpstr>
      <vt:lpstr>Реалізація геометричних перетворень тривимірних об’єктів. Літак</vt:lpstr>
      <vt:lpstr>ВСТУП</vt:lpstr>
      <vt:lpstr>ТЕОРЕТИЧНА ЧАСТИНА</vt:lpstr>
      <vt:lpstr>Математична модель</vt:lpstr>
      <vt:lpstr>Аналог</vt:lpstr>
      <vt:lpstr>Постановка задачі</vt:lpstr>
      <vt:lpstr>Меню програми</vt:lpstr>
      <vt:lpstr>Переміщення літака</vt:lpstr>
      <vt:lpstr>Масштабування літака</vt:lpstr>
      <vt:lpstr>Обертання літака</vt:lpstr>
      <vt:lpstr>Проблеми при розробці</vt:lpstr>
      <vt:lpstr>ВИСНОВКИ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Реалізація геометричних перетворень тривимірних об’єктів. Літак</dc:title>
  <dc:creator>MAKS</dc:creator>
  <cp:lastModifiedBy>Maksim</cp:lastModifiedBy>
  <cp:revision>24</cp:revision>
  <dcterms:created xsi:type="dcterms:W3CDTF">2020-12-17T11:56:28Z</dcterms:created>
  <dcterms:modified xsi:type="dcterms:W3CDTF">2020-12-20T13:12:32Z</dcterms:modified>
</cp:coreProperties>
</file>