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434" y="-7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17.06.2021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07904" y="44624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Grid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4" idx="2"/>
            <a:endCxn id="8" idx="0"/>
          </p:cNvCxnSpPr>
          <p:nvPr/>
        </p:nvCxnSpPr>
        <p:spPr>
          <a:xfrm>
            <a:off x="4644008" y="692696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3707904" y="1052736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Border x:Name="brdMainInLogin"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220072" y="206084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Grid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7504" y="206084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DropShadowEffect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13" name="Соединительная линия уступом 12"/>
          <p:cNvCxnSpPr>
            <a:stCxn id="8" idx="2"/>
            <a:endCxn id="11" idx="0"/>
          </p:cNvCxnSpPr>
          <p:nvPr/>
        </p:nvCxnSpPr>
        <p:spPr>
          <a:xfrm rot="5400000">
            <a:off x="2663788" y="80628"/>
            <a:ext cx="360040" cy="36004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8" idx="2"/>
            <a:endCxn id="10" idx="0"/>
          </p:cNvCxnSpPr>
          <p:nvPr/>
        </p:nvCxnSpPr>
        <p:spPr>
          <a:xfrm rot="16200000" flipH="1">
            <a:off x="5220072" y="1124744"/>
            <a:ext cx="360040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107504" y="3212976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Label x:Name="lblLogin"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524328" y="3212977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Canvas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991349" y="4365104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PasswordBox x:Name="psbPassword" 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1457400" y="4365104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TextBox x:Name="txtLogin"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762624" y="3212977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solidFill>
                  <a:schemeClr val="tx1"/>
                </a:solidFill>
                <a:latin typeface="Consolas"/>
              </a:rPr>
              <a:t>StackPanel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24" name="Соединительная линия уступом 23"/>
          <p:cNvCxnSpPr>
            <a:stCxn id="10" idx="2"/>
            <a:endCxn id="18" idx="0"/>
          </p:cNvCxnSpPr>
          <p:nvPr/>
        </p:nvCxnSpPr>
        <p:spPr>
          <a:xfrm rot="5400000">
            <a:off x="3347864" y="404664"/>
            <a:ext cx="504056" cy="51125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0" idx="2"/>
            <a:endCxn id="22" idx="0"/>
          </p:cNvCxnSpPr>
          <p:nvPr/>
        </p:nvCxnSpPr>
        <p:spPr>
          <a:xfrm rot="5400000">
            <a:off x="4675424" y="1732224"/>
            <a:ext cx="504057" cy="245744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2" idx="2"/>
            <a:endCxn id="20" idx="0"/>
          </p:cNvCxnSpPr>
          <p:nvPr/>
        </p:nvCxnSpPr>
        <p:spPr>
          <a:xfrm rot="16200000" flipH="1">
            <a:off x="4061063" y="3498713"/>
            <a:ext cx="504055" cy="122872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32"/>
          <p:cNvCxnSpPr>
            <a:stCxn id="22" idx="2"/>
            <a:endCxn id="21" idx="0"/>
          </p:cNvCxnSpPr>
          <p:nvPr/>
        </p:nvCxnSpPr>
        <p:spPr>
          <a:xfrm rot="5400000">
            <a:off x="2794089" y="3460464"/>
            <a:ext cx="504055" cy="130522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10" idx="2"/>
            <a:endCxn id="19" idx="0"/>
          </p:cNvCxnSpPr>
          <p:nvPr/>
        </p:nvCxnSpPr>
        <p:spPr>
          <a:xfrm rot="16200000" flipH="1">
            <a:off x="7056276" y="1808820"/>
            <a:ext cx="504057" cy="230425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6372200" y="4365103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Image x:Name="imgLogin"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8748464" y="4365104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Image x:Name="imgPassword"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43" name="Соединительная линия уступом 42"/>
          <p:cNvCxnSpPr>
            <a:stCxn id="19" idx="2"/>
            <a:endCxn id="40" idx="0"/>
          </p:cNvCxnSpPr>
          <p:nvPr/>
        </p:nvCxnSpPr>
        <p:spPr>
          <a:xfrm rot="16200000" flipH="1">
            <a:off x="8820473" y="3501008"/>
            <a:ext cx="504055" cy="1224136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45"/>
          <p:cNvCxnSpPr>
            <a:stCxn id="19" idx="2"/>
            <a:endCxn id="39" idx="0"/>
          </p:cNvCxnSpPr>
          <p:nvPr/>
        </p:nvCxnSpPr>
        <p:spPr>
          <a:xfrm rot="5400000">
            <a:off x="7632341" y="3537012"/>
            <a:ext cx="504054" cy="115212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5120741" y="5985285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Grid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2672469" y="5985285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Grid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51" name="Соединительная линия уступом 50"/>
          <p:cNvCxnSpPr>
            <a:endCxn id="49" idx="0"/>
          </p:cNvCxnSpPr>
          <p:nvPr/>
        </p:nvCxnSpPr>
        <p:spPr>
          <a:xfrm rot="10800000" flipV="1">
            <a:off x="3608574" y="5445223"/>
            <a:ext cx="7588163" cy="540062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2672470" y="7137412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Border x:Name="brdLogin</a:t>
            </a:r>
            <a:r>
              <a:rPr lang="en-US" sz="1400" smtClean="0">
                <a:solidFill>
                  <a:schemeClr val="tx1"/>
                </a:solidFill>
                <a:latin typeface="Consolas"/>
              </a:rPr>
              <a:t>"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58" name="Прямая со стрелкой 57"/>
          <p:cNvCxnSpPr>
            <a:stCxn id="49" idx="2"/>
            <a:endCxn id="56" idx="0"/>
          </p:cNvCxnSpPr>
          <p:nvPr/>
        </p:nvCxnSpPr>
        <p:spPr>
          <a:xfrm>
            <a:off x="3608573" y="6633357"/>
            <a:ext cx="1" cy="504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3896605" y="8397552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DropShadowEffect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1403648" y="8397552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Label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63" name="Соединительная линия уступом 62"/>
          <p:cNvCxnSpPr>
            <a:stCxn id="56" idx="2"/>
            <a:endCxn id="60" idx="0"/>
          </p:cNvCxnSpPr>
          <p:nvPr/>
        </p:nvCxnSpPr>
        <p:spPr>
          <a:xfrm rot="16200000" flipH="1">
            <a:off x="3914607" y="7479450"/>
            <a:ext cx="612068" cy="122413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stCxn id="56" idx="2"/>
            <a:endCxn id="61" idx="0"/>
          </p:cNvCxnSpPr>
          <p:nvPr/>
        </p:nvCxnSpPr>
        <p:spPr>
          <a:xfrm rot="5400000">
            <a:off x="2668129" y="7457107"/>
            <a:ext cx="612068" cy="126882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7497005" y="8397552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Underline x:Name="unlSignUp"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5120742" y="7137412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TextBlock x:Name="tbSignUp"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7497005" y="7137412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Run x:Name="rnSignUp"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72" name="Прямая со стрелкой 71"/>
          <p:cNvCxnSpPr>
            <a:stCxn id="48" idx="2"/>
            <a:endCxn id="69" idx="0"/>
          </p:cNvCxnSpPr>
          <p:nvPr/>
        </p:nvCxnSpPr>
        <p:spPr>
          <a:xfrm>
            <a:off x="6056845" y="6633357"/>
            <a:ext cx="1" cy="504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69" idx="3"/>
            <a:endCxn id="68" idx="1"/>
          </p:cNvCxnSpPr>
          <p:nvPr/>
        </p:nvCxnSpPr>
        <p:spPr>
          <a:xfrm>
            <a:off x="6992950" y="7461448"/>
            <a:ext cx="504055" cy="126014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69" idx="3"/>
            <a:endCxn id="70" idx="1"/>
          </p:cNvCxnSpPr>
          <p:nvPr/>
        </p:nvCxnSpPr>
        <p:spPr>
          <a:xfrm>
            <a:off x="6992950" y="7461448"/>
            <a:ext cx="50405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10" idx="2"/>
          </p:cNvCxnSpPr>
          <p:nvPr/>
        </p:nvCxnSpPr>
        <p:spPr>
          <a:xfrm rot="16200000" flipH="1">
            <a:off x="8550442" y="314654"/>
            <a:ext cx="252028" cy="5040560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11196736" y="2960948"/>
            <a:ext cx="0" cy="2484275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endCxn id="48" idx="0"/>
          </p:cNvCxnSpPr>
          <p:nvPr/>
        </p:nvCxnSpPr>
        <p:spPr>
          <a:xfrm>
            <a:off x="6056845" y="5445223"/>
            <a:ext cx="0" cy="54006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2442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59</Words>
  <Application>Microsoft Office PowerPoint</Application>
  <PresentationFormat>Экран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Maksim Rosokha</dc:creator>
  <cp:lastModifiedBy>Maksim</cp:lastModifiedBy>
  <cp:revision>4</cp:revision>
  <dcterms:created xsi:type="dcterms:W3CDTF">2021-06-16T08:49:30Z</dcterms:created>
  <dcterms:modified xsi:type="dcterms:W3CDTF">2021-06-17T19:27:51Z</dcterms:modified>
</cp:coreProperties>
</file>