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144018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245"/>
      </p:cViewPr>
      <p:guideLst>
        <p:guide orient="horz" pos="45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4473893"/>
            <a:ext cx="7772400" cy="308705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8161020"/>
            <a:ext cx="6400800" cy="36804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76741"/>
            <a:ext cx="2057400" cy="1228820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76741"/>
            <a:ext cx="6019800" cy="1228820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254491"/>
            <a:ext cx="7772400" cy="286035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6104098"/>
            <a:ext cx="7772400" cy="315039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3360421"/>
            <a:ext cx="4038600" cy="95045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3360421"/>
            <a:ext cx="4038600" cy="95045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23737"/>
            <a:ext cx="4040188" cy="13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4567237"/>
            <a:ext cx="4040188" cy="82977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3223737"/>
            <a:ext cx="4041775" cy="13435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4567237"/>
            <a:ext cx="4041775" cy="82977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573405"/>
            <a:ext cx="3008313" cy="24403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573406"/>
            <a:ext cx="5111750" cy="122915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3013711"/>
            <a:ext cx="3008313" cy="9851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10081260"/>
            <a:ext cx="5486400" cy="1190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1286828"/>
            <a:ext cx="5486400" cy="86410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11271410"/>
            <a:ext cx="5486400" cy="16902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76740"/>
            <a:ext cx="8229600" cy="2400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360421"/>
            <a:ext cx="8229600" cy="950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13348336"/>
            <a:ext cx="213360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13348336"/>
            <a:ext cx="289560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13348336"/>
            <a:ext cx="213360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19972" y="216124"/>
            <a:ext cx="1224136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Window x:Class</a:t>
            </a:r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ru-RU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Навчальна_практика.</a:t>
            </a:r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MainWindow"</a:t>
            </a:r>
            <a:endParaRPr lang="ru-RU" sz="5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" name="Прямая со стрелкой 3"/>
          <p:cNvCxnSpPr>
            <a:stCxn id="2" idx="2"/>
            <a:endCxn id="10" idx="0"/>
          </p:cNvCxnSpPr>
          <p:nvPr/>
        </p:nvCxnSpPr>
        <p:spPr>
          <a:xfrm>
            <a:off x="4932040" y="576164"/>
            <a:ext cx="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4319972" y="792188"/>
            <a:ext cx="1224136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</a:t>
            </a:r>
            <a:endParaRPr lang="ru-RU" sz="7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699792" y="5616724"/>
            <a:ext cx="1224136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 x:Name</a:t>
            </a:r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="pnlNavigation"</a:t>
            </a:r>
            <a:r>
              <a:rPr lang="en-US" sz="7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ru-RU" sz="7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061352" y="1548273"/>
            <a:ext cx="1224136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 </a:t>
            </a:r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x:Name="mnsMainMenu"</a:t>
            </a:r>
            <a:endParaRPr lang="ru-RU" sz="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Соединительная линия уступом 14"/>
          <p:cNvCxnSpPr>
            <a:endCxn id="11" idx="0"/>
          </p:cNvCxnSpPr>
          <p:nvPr/>
        </p:nvCxnSpPr>
        <p:spPr>
          <a:xfrm rot="16200000" flipH="1">
            <a:off x="-297541" y="2007323"/>
            <a:ext cx="4266474" cy="2952328"/>
          </a:xfrm>
          <a:prstGeom prst="bentConnector3">
            <a:avLst>
              <a:gd name="adj1" fmla="val 9422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10" idx="2"/>
            <a:endCxn id="12" idx="0"/>
          </p:cNvCxnSpPr>
          <p:nvPr/>
        </p:nvCxnSpPr>
        <p:spPr>
          <a:xfrm rot="5400000">
            <a:off x="4104708" y="720940"/>
            <a:ext cx="396045" cy="125862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6912260" y="1548273"/>
            <a:ext cx="1224136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</a:t>
            </a:r>
            <a:endParaRPr lang="ru-RU" sz="7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3925448" y="2187080"/>
            <a:ext cx="1224136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x:Name="imgIcon"</a:t>
            </a:r>
            <a:endParaRPr lang="ru-RU" sz="7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2197257" y="2187080"/>
            <a:ext cx="1224136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MenuItem x:Name="mnuMainMenuFile"</a:t>
            </a:r>
            <a:endParaRPr lang="ru-RU" sz="5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2197257" y="3093724"/>
            <a:ext cx="1224136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MenuItem x:Name="mnuMainMenuInformation"</a:t>
            </a:r>
            <a:endParaRPr lang="ru-RU" sz="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Соединительная линия уступом 42"/>
          <p:cNvCxnSpPr>
            <a:stCxn id="12" idx="2"/>
            <a:endCxn id="49" idx="1"/>
          </p:cNvCxnSpPr>
          <p:nvPr/>
        </p:nvCxnSpPr>
        <p:spPr>
          <a:xfrm rot="16200000" flipH="1">
            <a:off x="2611303" y="2970430"/>
            <a:ext cx="2376263" cy="252028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2197257" y="4103539"/>
            <a:ext cx="1224136" cy="361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MenuItem x:Name="mnuMainMenuSettings"</a:t>
            </a:r>
            <a:endParaRPr lang="ru-RU" sz="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3925448" y="3096444"/>
            <a:ext cx="1224136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Border</a:t>
            </a:r>
            <a:endParaRPr lang="ru-RU" sz="4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3925448" y="4104556"/>
            <a:ext cx="1224136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MenuItem x:Name="mnuLinkToTheProgram"</a:t>
            </a:r>
            <a:endParaRPr lang="ru-RU" sz="5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7" name="Прямая со стрелкой 56"/>
          <p:cNvCxnSpPr>
            <a:endCxn id="37" idx="3"/>
          </p:cNvCxnSpPr>
          <p:nvPr/>
        </p:nvCxnSpPr>
        <p:spPr>
          <a:xfrm flipH="1">
            <a:off x="3421393" y="3273744"/>
            <a:ext cx="2520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endCxn id="33" idx="1"/>
          </p:cNvCxnSpPr>
          <p:nvPr/>
        </p:nvCxnSpPr>
        <p:spPr>
          <a:xfrm>
            <a:off x="3673420" y="2367100"/>
            <a:ext cx="2520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endCxn id="47" idx="1"/>
          </p:cNvCxnSpPr>
          <p:nvPr/>
        </p:nvCxnSpPr>
        <p:spPr>
          <a:xfrm>
            <a:off x="3673420" y="3276464"/>
            <a:ext cx="2520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endCxn id="35" idx="3"/>
          </p:cNvCxnSpPr>
          <p:nvPr/>
        </p:nvCxnSpPr>
        <p:spPr>
          <a:xfrm flipH="1">
            <a:off x="3421393" y="2367100"/>
            <a:ext cx="25202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endCxn id="46" idx="3"/>
          </p:cNvCxnSpPr>
          <p:nvPr/>
        </p:nvCxnSpPr>
        <p:spPr>
          <a:xfrm flipH="1">
            <a:off x="3421393" y="4284067"/>
            <a:ext cx="252028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оединительная линия уступом 71"/>
          <p:cNvCxnSpPr>
            <a:stCxn id="37" idx="1"/>
            <a:endCxn id="86" idx="3"/>
          </p:cNvCxnSpPr>
          <p:nvPr/>
        </p:nvCxnSpPr>
        <p:spPr>
          <a:xfrm rot="10800000">
            <a:off x="1981233" y="3060440"/>
            <a:ext cx="216025" cy="21330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46" idx="1"/>
            <a:endCxn id="88" idx="3"/>
          </p:cNvCxnSpPr>
          <p:nvPr/>
        </p:nvCxnSpPr>
        <p:spPr>
          <a:xfrm flipH="1">
            <a:off x="1981232" y="4284068"/>
            <a:ext cx="216025" cy="5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865108" y="2187080"/>
            <a:ext cx="111612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MenuItem x:Name="mnuMenuExit"</a:t>
            </a:r>
            <a:endParaRPr lang="ru-RU" sz="3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865108" y="2880420"/>
            <a:ext cx="111612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MenuItem x:Name="mnuAboutTheAuthor"</a:t>
            </a:r>
            <a:endParaRPr lang="ru-RU" sz="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868620" y="3321732"/>
            <a:ext cx="111612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MenuItem x:Name="mnuAboutTheProgram"</a:t>
            </a:r>
            <a:endParaRPr lang="ru-RU" sz="3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865108" y="4104556"/>
            <a:ext cx="1116124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MenuItem x:Name="mnuEdit""</a:t>
            </a:r>
            <a:endParaRPr lang="ru-RU" sz="3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6" name="Соединительная линия уступом 95"/>
          <p:cNvCxnSpPr>
            <a:stCxn id="37" idx="1"/>
            <a:endCxn id="87" idx="3"/>
          </p:cNvCxnSpPr>
          <p:nvPr/>
        </p:nvCxnSpPr>
        <p:spPr>
          <a:xfrm rot="10800000" flipV="1">
            <a:off x="1984745" y="3273744"/>
            <a:ext cx="212513" cy="228008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7488324" y="2182368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 x:Name="MainTextPage</a:t>
            </a:r>
            <a:r>
              <a:rPr lang="en-US" sz="7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endParaRPr lang="ru-RU" sz="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Прямоугольник 102"/>
          <p:cNvSpPr/>
          <p:nvPr/>
        </p:nvSpPr>
        <p:spPr>
          <a:xfrm>
            <a:off x="6096312" y="2187080"/>
            <a:ext cx="864096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x:Name="imgMenu"</a:t>
            </a:r>
            <a:endParaRPr lang="ru-RU" sz="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5" name="Соединительная линия уступом 104"/>
          <p:cNvCxnSpPr>
            <a:stCxn id="27" idx="2"/>
            <a:endCxn id="102" idx="0"/>
          </p:cNvCxnSpPr>
          <p:nvPr/>
        </p:nvCxnSpPr>
        <p:spPr>
          <a:xfrm rot="16200000" flipH="1">
            <a:off x="7585323" y="1847318"/>
            <a:ext cx="274055" cy="39604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stCxn id="27" idx="2"/>
            <a:endCxn id="103" idx="0"/>
          </p:cNvCxnSpPr>
          <p:nvPr/>
        </p:nvCxnSpPr>
        <p:spPr>
          <a:xfrm rot="5400000">
            <a:off x="6886961" y="1549712"/>
            <a:ext cx="278767" cy="9959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11"/>
          <p:cNvSpPr/>
          <p:nvPr/>
        </p:nvSpPr>
        <p:spPr>
          <a:xfrm>
            <a:off x="6768244" y="2898122"/>
            <a:ext cx="864096" cy="2710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Label x:Name="lblTitle"</a:t>
            </a:r>
            <a:endParaRPr lang="ru-RU" sz="7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Прямоугольник 112"/>
          <p:cNvSpPr/>
          <p:nvPr/>
        </p:nvSpPr>
        <p:spPr>
          <a:xfrm>
            <a:off x="6768244" y="3441440"/>
            <a:ext cx="864096" cy="37508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ScrollViewer </a:t>
            </a:r>
            <a:r>
              <a:rPr lang="en-US" sz="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VerticalScrollBarVisibility</a:t>
            </a:r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="Hidden"</a:t>
            </a:r>
            <a:endParaRPr lang="ru-RU" sz="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4" name="Прямоугольник 113"/>
          <p:cNvSpPr/>
          <p:nvPr/>
        </p:nvSpPr>
        <p:spPr>
          <a:xfrm>
            <a:off x="6768244" y="4103538"/>
            <a:ext cx="864096" cy="36105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TextBox </a:t>
            </a:r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x:Name="</a:t>
            </a:r>
            <a:r>
              <a:rPr lang="en-US" sz="7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txtTextComputerVirus</a:t>
            </a:r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endParaRPr lang="ru-RU" sz="7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6" name="Соединительная линия уступом 115"/>
          <p:cNvCxnSpPr>
            <a:stCxn id="102" idx="2"/>
            <a:endCxn id="113" idx="3"/>
          </p:cNvCxnSpPr>
          <p:nvPr/>
        </p:nvCxnSpPr>
        <p:spPr>
          <a:xfrm rot="5400000">
            <a:off x="7233069" y="2941679"/>
            <a:ext cx="1086574" cy="288032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113" idx="2"/>
            <a:endCxn id="114" idx="0"/>
          </p:cNvCxnSpPr>
          <p:nvPr/>
        </p:nvCxnSpPr>
        <p:spPr>
          <a:xfrm>
            <a:off x="7200292" y="3816524"/>
            <a:ext cx="0" cy="2870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endCxn id="112" idx="3"/>
          </p:cNvCxnSpPr>
          <p:nvPr/>
        </p:nvCxnSpPr>
        <p:spPr>
          <a:xfrm flipH="1">
            <a:off x="7632340" y="3033652"/>
            <a:ext cx="28803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Прямоугольник 127"/>
          <p:cNvSpPr/>
          <p:nvPr/>
        </p:nvSpPr>
        <p:spPr>
          <a:xfrm>
            <a:off x="2695936" y="6660839"/>
            <a:ext cx="1224136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StackPanel</a:t>
            </a:r>
            <a:endParaRPr lang="ru-RU" sz="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9" name="Прямоугольник 128"/>
          <p:cNvSpPr/>
          <p:nvPr/>
        </p:nvSpPr>
        <p:spPr>
          <a:xfrm>
            <a:off x="2695936" y="6174007"/>
            <a:ext cx="1227992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ScrollViewer</a:t>
            </a:r>
            <a:endParaRPr lang="ru-RU" sz="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1" name="Прямая со стрелкой 130"/>
          <p:cNvCxnSpPr>
            <a:stCxn id="11" idx="2"/>
            <a:endCxn id="129" idx="0"/>
          </p:cNvCxnSpPr>
          <p:nvPr/>
        </p:nvCxnSpPr>
        <p:spPr>
          <a:xfrm flipH="1">
            <a:off x="3309932" y="5976764"/>
            <a:ext cx="1928" cy="19724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129" idx="2"/>
            <a:endCxn id="128" idx="0"/>
          </p:cNvCxnSpPr>
          <p:nvPr/>
        </p:nvCxnSpPr>
        <p:spPr>
          <a:xfrm flipH="1">
            <a:off x="3308004" y="6462039"/>
            <a:ext cx="1928" cy="198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Прямоугольник 140"/>
          <p:cNvSpPr/>
          <p:nvPr/>
        </p:nvSpPr>
        <p:spPr>
          <a:xfrm>
            <a:off x="939192" y="7227639"/>
            <a:ext cx="720080" cy="2252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</a:t>
            </a:r>
            <a:endParaRPr lang="ru-RU" sz="7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2" name="Прямоугольник 141"/>
          <p:cNvSpPr/>
          <p:nvPr/>
        </p:nvSpPr>
        <p:spPr>
          <a:xfrm>
            <a:off x="2212443" y="7227639"/>
            <a:ext cx="720080" cy="2252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</a:t>
            </a:r>
            <a:endParaRPr lang="ru-RU" sz="7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" name="Прямоугольник 142"/>
          <p:cNvSpPr/>
          <p:nvPr/>
        </p:nvSpPr>
        <p:spPr>
          <a:xfrm>
            <a:off x="3533762" y="7227639"/>
            <a:ext cx="720080" cy="2252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</a:t>
            </a:r>
            <a:endParaRPr lang="ru-RU" sz="7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4" name="Прямоугольник 143"/>
          <p:cNvSpPr/>
          <p:nvPr/>
        </p:nvSpPr>
        <p:spPr>
          <a:xfrm>
            <a:off x="6135292" y="7227639"/>
            <a:ext cx="720080" cy="2252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</a:t>
            </a:r>
            <a:endParaRPr lang="ru-RU" sz="7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Прямоугольник 144"/>
          <p:cNvSpPr/>
          <p:nvPr/>
        </p:nvSpPr>
        <p:spPr>
          <a:xfrm>
            <a:off x="4818265" y="7227639"/>
            <a:ext cx="720080" cy="2252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</a:t>
            </a:r>
            <a:endParaRPr lang="ru-RU" sz="7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Прямоугольник 145"/>
          <p:cNvSpPr/>
          <p:nvPr/>
        </p:nvSpPr>
        <p:spPr>
          <a:xfrm>
            <a:off x="7452320" y="7227639"/>
            <a:ext cx="720080" cy="2252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Grid</a:t>
            </a:r>
            <a:endParaRPr lang="ru-RU" sz="7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2" name="Соединительная линия уступом 151"/>
          <p:cNvCxnSpPr>
            <a:stCxn id="128" idx="2"/>
            <a:endCxn id="141" idx="0"/>
          </p:cNvCxnSpPr>
          <p:nvPr/>
        </p:nvCxnSpPr>
        <p:spPr>
          <a:xfrm rot="5400000">
            <a:off x="2164234" y="6083869"/>
            <a:ext cx="278768" cy="2008772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154"/>
          <p:cNvCxnSpPr>
            <a:stCxn id="128" idx="2"/>
            <a:endCxn id="142" idx="0"/>
          </p:cNvCxnSpPr>
          <p:nvPr/>
        </p:nvCxnSpPr>
        <p:spPr>
          <a:xfrm rot="5400000">
            <a:off x="2800860" y="6720495"/>
            <a:ext cx="278768" cy="73552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28" idx="2"/>
            <a:endCxn id="143" idx="0"/>
          </p:cNvCxnSpPr>
          <p:nvPr/>
        </p:nvCxnSpPr>
        <p:spPr>
          <a:xfrm rot="16200000" flipH="1">
            <a:off x="3461519" y="6795356"/>
            <a:ext cx="278768" cy="585798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ная линия уступом 162"/>
          <p:cNvCxnSpPr>
            <a:stCxn id="128" idx="2"/>
            <a:endCxn id="145" idx="0"/>
          </p:cNvCxnSpPr>
          <p:nvPr/>
        </p:nvCxnSpPr>
        <p:spPr>
          <a:xfrm rot="16200000" flipH="1">
            <a:off x="4103770" y="6153104"/>
            <a:ext cx="278768" cy="1870301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>
            <a:stCxn id="128" idx="2"/>
            <a:endCxn id="144" idx="0"/>
          </p:cNvCxnSpPr>
          <p:nvPr/>
        </p:nvCxnSpPr>
        <p:spPr>
          <a:xfrm rot="16200000" flipH="1">
            <a:off x="4762284" y="5494591"/>
            <a:ext cx="278768" cy="3187328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68"/>
          <p:cNvCxnSpPr>
            <a:stCxn id="128" idx="2"/>
            <a:endCxn id="146" idx="0"/>
          </p:cNvCxnSpPr>
          <p:nvPr/>
        </p:nvCxnSpPr>
        <p:spPr>
          <a:xfrm rot="16200000" flipH="1">
            <a:off x="5420798" y="4836077"/>
            <a:ext cx="278768" cy="4504356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Прямоугольник 170"/>
          <p:cNvSpPr/>
          <p:nvPr/>
        </p:nvSpPr>
        <p:spPr>
          <a:xfrm>
            <a:off x="1475656" y="8280168"/>
            <a:ext cx="724372" cy="4320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 x:Name="imgComputerVirus" </a:t>
            </a:r>
            <a:endParaRPr lang="ru-RU" sz="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2" name="Прямоугольник 171"/>
          <p:cNvSpPr/>
          <p:nvPr/>
        </p:nvSpPr>
        <p:spPr>
          <a:xfrm>
            <a:off x="2767508" y="8279949"/>
            <a:ext cx="724372" cy="4320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x:Name="imgAvoidInfection"</a:t>
            </a:r>
            <a:endParaRPr lang="ru-RU" sz="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3" name="Прямоугольник 172"/>
          <p:cNvSpPr/>
          <p:nvPr/>
        </p:nvSpPr>
        <p:spPr>
          <a:xfrm>
            <a:off x="4067944" y="8279949"/>
            <a:ext cx="724372" cy="4320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x:Name="imgVirusRemoval" </a:t>
            </a:r>
            <a:endParaRPr lang="ru-RU" sz="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" name="Прямоугольник 173"/>
          <p:cNvSpPr/>
          <p:nvPr/>
        </p:nvSpPr>
        <p:spPr>
          <a:xfrm>
            <a:off x="6655940" y="8279949"/>
            <a:ext cx="724372" cy="4320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x:Name="imgBackToTheMenu"</a:t>
            </a:r>
            <a:endParaRPr lang="ru-RU" sz="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5" name="Прямоугольник 174"/>
          <p:cNvSpPr/>
          <p:nvPr/>
        </p:nvSpPr>
        <p:spPr>
          <a:xfrm>
            <a:off x="5359796" y="8279949"/>
            <a:ext cx="724372" cy="4320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x:Name="imgAntivirusPrograms" </a:t>
            </a:r>
            <a:endParaRPr lang="ru-RU" sz="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6" name="Прямоугольник 175"/>
          <p:cNvSpPr/>
          <p:nvPr/>
        </p:nvSpPr>
        <p:spPr>
          <a:xfrm>
            <a:off x="8024092" y="8279949"/>
            <a:ext cx="724372" cy="4320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Image x:Name="imgExit" </a:t>
            </a:r>
            <a:endParaRPr lang="ru-RU" sz="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7" name="Прямоугольник 176"/>
          <p:cNvSpPr/>
          <p:nvPr/>
        </p:nvSpPr>
        <p:spPr>
          <a:xfrm>
            <a:off x="1475656" y="7740959"/>
            <a:ext cx="724372" cy="4320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Button x:Name="btnComputerVirus"</a:t>
            </a:r>
            <a:endParaRPr lang="ru-RU" sz="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Прямоугольник 177"/>
          <p:cNvSpPr/>
          <p:nvPr/>
        </p:nvSpPr>
        <p:spPr>
          <a:xfrm>
            <a:off x="2767508" y="7740740"/>
            <a:ext cx="724372" cy="4320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Button x:Name="btnAvoidInfection"</a:t>
            </a:r>
            <a:endParaRPr lang="ru-RU" sz="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9" name="Прямоугольник 178"/>
          <p:cNvSpPr/>
          <p:nvPr/>
        </p:nvSpPr>
        <p:spPr>
          <a:xfrm>
            <a:off x="4067944" y="7740740"/>
            <a:ext cx="724372" cy="4320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Button x:Name="btnVirusRemoval"</a:t>
            </a:r>
            <a:endParaRPr lang="ru-RU" sz="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0" name="Прямоугольник 179"/>
          <p:cNvSpPr/>
          <p:nvPr/>
        </p:nvSpPr>
        <p:spPr>
          <a:xfrm>
            <a:off x="6655940" y="7740740"/>
            <a:ext cx="724372" cy="4320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Button x:Name="btnBackToTheMenu"</a:t>
            </a:r>
            <a:endParaRPr lang="ru-RU" sz="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" name="Прямоугольник 180"/>
          <p:cNvSpPr/>
          <p:nvPr/>
        </p:nvSpPr>
        <p:spPr>
          <a:xfrm>
            <a:off x="5359796" y="7740740"/>
            <a:ext cx="724372" cy="4320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Button x:Name="btnAntivirusPrograms"</a:t>
            </a:r>
            <a:endParaRPr lang="ru-RU" sz="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2" name="Прямоугольник 181"/>
          <p:cNvSpPr/>
          <p:nvPr/>
        </p:nvSpPr>
        <p:spPr>
          <a:xfrm>
            <a:off x="8024092" y="7740740"/>
            <a:ext cx="724372" cy="4320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Button x:Name="btnExit"</a:t>
            </a:r>
            <a:endParaRPr lang="ru-RU" sz="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3" name="Прямоугольник 182"/>
          <p:cNvSpPr/>
          <p:nvPr/>
        </p:nvSpPr>
        <p:spPr>
          <a:xfrm>
            <a:off x="1475656" y="8883823"/>
            <a:ext cx="724372" cy="4320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StackPanel x:Name="pnlComputerVirus"</a:t>
            </a:r>
            <a:endParaRPr lang="ru-RU" sz="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" name="Прямоугольник 183"/>
          <p:cNvSpPr/>
          <p:nvPr/>
        </p:nvSpPr>
        <p:spPr>
          <a:xfrm>
            <a:off x="2767508" y="8883604"/>
            <a:ext cx="724372" cy="4320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StackPanel x:Name="pnlAvoidInfection"</a:t>
            </a:r>
            <a:endParaRPr lang="ru-RU" sz="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5" name="Прямоугольник 184"/>
          <p:cNvSpPr/>
          <p:nvPr/>
        </p:nvSpPr>
        <p:spPr>
          <a:xfrm>
            <a:off x="4067944" y="8883604"/>
            <a:ext cx="724372" cy="4320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StackPanel x:Name="pnlVirusRemoval"</a:t>
            </a:r>
            <a:endParaRPr lang="ru-RU" sz="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6" name="Прямоугольник 185"/>
          <p:cNvSpPr/>
          <p:nvPr/>
        </p:nvSpPr>
        <p:spPr>
          <a:xfrm>
            <a:off x="5359796" y="8883604"/>
            <a:ext cx="724372" cy="4320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StackPanel x:Name="pnlAntivirusPrograms"</a:t>
            </a:r>
            <a:endParaRPr lang="ru-RU" sz="6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4" name="Соединительная линия уступом 193"/>
          <p:cNvCxnSpPr>
            <a:stCxn id="141" idx="2"/>
            <a:endCxn id="183" idx="1"/>
          </p:cNvCxnSpPr>
          <p:nvPr/>
        </p:nvCxnSpPr>
        <p:spPr>
          <a:xfrm rot="16200000" flipH="1">
            <a:off x="563984" y="8188175"/>
            <a:ext cx="1646921" cy="176424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/>
          <p:cNvCxnSpPr>
            <a:endCxn id="177" idx="1"/>
          </p:cNvCxnSpPr>
          <p:nvPr/>
        </p:nvCxnSpPr>
        <p:spPr>
          <a:xfrm>
            <a:off x="1299232" y="7956983"/>
            <a:ext cx="176424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 стрелкой 199"/>
          <p:cNvCxnSpPr>
            <a:endCxn id="171" idx="1"/>
          </p:cNvCxnSpPr>
          <p:nvPr/>
        </p:nvCxnSpPr>
        <p:spPr>
          <a:xfrm>
            <a:off x="1299232" y="8496192"/>
            <a:ext cx="176424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Соединительная линия уступом 202"/>
          <p:cNvCxnSpPr>
            <a:stCxn id="142" idx="2"/>
            <a:endCxn id="184" idx="1"/>
          </p:cNvCxnSpPr>
          <p:nvPr/>
        </p:nvCxnSpPr>
        <p:spPr>
          <a:xfrm rot="16200000" flipH="1">
            <a:off x="1846644" y="8178765"/>
            <a:ext cx="1646702" cy="19502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/>
          <p:cNvCxnSpPr>
            <a:endCxn id="178" idx="1"/>
          </p:cNvCxnSpPr>
          <p:nvPr/>
        </p:nvCxnSpPr>
        <p:spPr>
          <a:xfrm>
            <a:off x="2568627" y="7956764"/>
            <a:ext cx="198881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endCxn id="172" idx="1"/>
          </p:cNvCxnSpPr>
          <p:nvPr/>
        </p:nvCxnSpPr>
        <p:spPr>
          <a:xfrm flipV="1">
            <a:off x="2568627" y="8495974"/>
            <a:ext cx="198881" cy="2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43" idx="2"/>
            <a:endCxn id="185" idx="1"/>
          </p:cNvCxnSpPr>
          <p:nvPr/>
        </p:nvCxnSpPr>
        <p:spPr>
          <a:xfrm rot="16200000" flipH="1">
            <a:off x="3157522" y="8189207"/>
            <a:ext cx="1646702" cy="174142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endCxn id="179" idx="1"/>
          </p:cNvCxnSpPr>
          <p:nvPr/>
        </p:nvCxnSpPr>
        <p:spPr>
          <a:xfrm>
            <a:off x="3893802" y="7956764"/>
            <a:ext cx="174142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 стрелкой 222"/>
          <p:cNvCxnSpPr>
            <a:endCxn id="173" idx="1"/>
          </p:cNvCxnSpPr>
          <p:nvPr/>
        </p:nvCxnSpPr>
        <p:spPr>
          <a:xfrm>
            <a:off x="3893802" y="8495973"/>
            <a:ext cx="174142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Соединительная линия уступом 225"/>
          <p:cNvCxnSpPr>
            <a:stCxn id="145" idx="2"/>
            <a:endCxn id="186" idx="1"/>
          </p:cNvCxnSpPr>
          <p:nvPr/>
        </p:nvCxnSpPr>
        <p:spPr>
          <a:xfrm rot="16200000" flipH="1">
            <a:off x="4445699" y="8185532"/>
            <a:ext cx="1646702" cy="181491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 стрелкой 228"/>
          <p:cNvCxnSpPr>
            <a:endCxn id="181" idx="1"/>
          </p:cNvCxnSpPr>
          <p:nvPr/>
        </p:nvCxnSpPr>
        <p:spPr>
          <a:xfrm flipV="1">
            <a:off x="5178305" y="7956765"/>
            <a:ext cx="181491" cy="2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 стрелкой 231"/>
          <p:cNvCxnSpPr>
            <a:endCxn id="175" idx="1"/>
          </p:cNvCxnSpPr>
          <p:nvPr/>
        </p:nvCxnSpPr>
        <p:spPr>
          <a:xfrm flipV="1">
            <a:off x="5178305" y="8495974"/>
            <a:ext cx="181491" cy="2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44" idx="2"/>
            <a:endCxn id="174" idx="1"/>
          </p:cNvCxnSpPr>
          <p:nvPr/>
        </p:nvCxnSpPr>
        <p:spPr>
          <a:xfrm rot="16200000" flipH="1">
            <a:off x="6054113" y="7894146"/>
            <a:ext cx="1043047" cy="160608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/>
          <p:cNvCxnSpPr>
            <a:endCxn id="180" idx="1"/>
          </p:cNvCxnSpPr>
          <p:nvPr/>
        </p:nvCxnSpPr>
        <p:spPr>
          <a:xfrm>
            <a:off x="6495332" y="7956764"/>
            <a:ext cx="160608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Соединительная линия уступом 240"/>
          <p:cNvCxnSpPr>
            <a:stCxn id="146" idx="2"/>
            <a:endCxn id="176" idx="1"/>
          </p:cNvCxnSpPr>
          <p:nvPr/>
        </p:nvCxnSpPr>
        <p:spPr>
          <a:xfrm rot="16200000" flipH="1">
            <a:off x="7396703" y="7868584"/>
            <a:ext cx="1043047" cy="211732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 стрелкой 243"/>
          <p:cNvCxnSpPr>
            <a:endCxn id="182" idx="1"/>
          </p:cNvCxnSpPr>
          <p:nvPr/>
        </p:nvCxnSpPr>
        <p:spPr>
          <a:xfrm flipV="1">
            <a:off x="7812360" y="7956765"/>
            <a:ext cx="211732" cy="2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рямоугольник 2"/>
          <p:cNvSpPr/>
          <p:nvPr/>
        </p:nvSpPr>
        <p:spPr>
          <a:xfrm>
            <a:off x="5423952" y="3096444"/>
            <a:ext cx="840236" cy="357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TextBox x:Name="txtSearch"</a:t>
            </a:r>
            <a:endParaRPr lang="ru-RU" sz="7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Прямая со стрелкой 5"/>
          <p:cNvCxnSpPr>
            <a:stCxn id="47" idx="3"/>
            <a:endCxn id="3" idx="1"/>
          </p:cNvCxnSpPr>
          <p:nvPr/>
        </p:nvCxnSpPr>
        <p:spPr>
          <a:xfrm flipV="1">
            <a:off x="5149584" y="3275104"/>
            <a:ext cx="274368" cy="13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ная линия уступом 7"/>
          <p:cNvCxnSpPr>
            <a:stCxn id="10" idx="2"/>
            <a:endCxn id="27" idx="0"/>
          </p:cNvCxnSpPr>
          <p:nvPr/>
        </p:nvCxnSpPr>
        <p:spPr>
          <a:xfrm rot="16200000" flipH="1">
            <a:off x="6030162" y="54106"/>
            <a:ext cx="396045" cy="2592288"/>
          </a:xfrm>
          <a:prstGeom prst="bentConnector3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10" idx="2"/>
          </p:cNvCxnSpPr>
          <p:nvPr/>
        </p:nvCxnSpPr>
        <p:spPr>
          <a:xfrm rot="5400000">
            <a:off x="2546775" y="-1035015"/>
            <a:ext cx="198022" cy="4572508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35" idx="1"/>
            <a:endCxn id="85" idx="3"/>
          </p:cNvCxnSpPr>
          <p:nvPr/>
        </p:nvCxnSpPr>
        <p:spPr>
          <a:xfrm flipH="1">
            <a:off x="1981232" y="2367100"/>
            <a:ext cx="21602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061352" y="4743627"/>
            <a:ext cx="1224135" cy="3690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MenuItem x:Name="mnuSave</a:t>
            </a:r>
            <a:r>
              <a:rPr lang="ru-RU" sz="700">
                <a:solidFill>
                  <a:schemeClr val="tx1"/>
                </a:solidFill>
              </a:rPr>
              <a:t>С</a:t>
            </a:r>
            <a:r>
              <a:rPr lang="en-US" sz="700">
                <a:solidFill>
                  <a:schemeClr val="tx1"/>
                </a:solidFill>
              </a:rPr>
              <a:t>hanges"</a:t>
            </a:r>
            <a:endParaRPr lang="ru-RU" sz="70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12" idx="2"/>
            <a:endCxn id="22" idx="0"/>
          </p:cNvCxnSpPr>
          <p:nvPr/>
        </p:nvCxnSpPr>
        <p:spPr>
          <a:xfrm>
            <a:off x="3673420" y="1908313"/>
            <a:ext cx="0" cy="283531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870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sz="12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189</Words>
  <Application>Microsoft Office PowerPoint</Application>
  <PresentationFormat>Произвольный</PresentationFormat>
  <Paragraphs>46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Maksim Rosokha</dc:creator>
  <cp:lastModifiedBy>Maksim</cp:lastModifiedBy>
  <cp:revision>13</cp:revision>
  <dcterms:created xsi:type="dcterms:W3CDTF">2021-06-09T19:25:21Z</dcterms:created>
  <dcterms:modified xsi:type="dcterms:W3CDTF">2021-06-21T08:45:31Z</dcterms:modified>
</cp:coreProperties>
</file>