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3" d="100"/>
          <a:sy n="33" d="100"/>
        </p:scale>
        <p:origin x="-2914" y="-11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21.06.2021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 40"/>
          <p:cNvSpPr/>
          <p:nvPr/>
        </p:nvSpPr>
        <p:spPr>
          <a:xfrm>
            <a:off x="1835696" y="-3699792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Grid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42" name="Прямая со стрелкой 41"/>
          <p:cNvCxnSpPr>
            <a:stCxn id="41" idx="2"/>
            <a:endCxn id="43" idx="0"/>
          </p:cNvCxnSpPr>
          <p:nvPr/>
        </p:nvCxnSpPr>
        <p:spPr>
          <a:xfrm>
            <a:off x="2771800" y="-3051720"/>
            <a:ext cx="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1835696" y="-2691680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Border x:Name="brdMainInEditing"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44" name="Прямоугольник 43"/>
          <p:cNvSpPr/>
          <p:nvPr/>
        </p:nvSpPr>
        <p:spPr>
          <a:xfrm>
            <a:off x="3347864" y="-168356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Grid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-1260648" y="-168356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DropShadowEffect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46" name="Соединительная линия уступом 45"/>
          <p:cNvCxnSpPr>
            <a:stCxn id="43" idx="2"/>
            <a:endCxn id="45" idx="0"/>
          </p:cNvCxnSpPr>
          <p:nvPr/>
        </p:nvCxnSpPr>
        <p:spPr>
          <a:xfrm rot="5400000">
            <a:off x="1043608" y="-3411760"/>
            <a:ext cx="360040" cy="309634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46"/>
          <p:cNvCxnSpPr>
            <a:stCxn id="43" idx="2"/>
            <a:endCxn id="44" idx="0"/>
          </p:cNvCxnSpPr>
          <p:nvPr/>
        </p:nvCxnSpPr>
        <p:spPr>
          <a:xfrm rot="16200000" flipH="1">
            <a:off x="3347864" y="-2619672"/>
            <a:ext cx="360040" cy="1512168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-1260648" y="-531440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Label x:Name="lblEditing"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50" name="Прямоугольник 49"/>
          <p:cNvSpPr/>
          <p:nvPr/>
        </p:nvSpPr>
        <p:spPr>
          <a:xfrm>
            <a:off x="890416" y="188082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Border x:Name="brdTheme"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51" name="Прямоугольник 50"/>
          <p:cNvSpPr/>
          <p:nvPr/>
        </p:nvSpPr>
        <p:spPr>
          <a:xfrm>
            <a:off x="890416" y="62068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Grid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3846587" y="-531439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mtClean="0">
                <a:solidFill>
                  <a:schemeClr val="tx1"/>
                </a:solidFill>
                <a:latin typeface="Consolas"/>
              </a:rPr>
              <a:t>StackPanel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53" name="Соединительная линия уступом 52"/>
          <p:cNvCxnSpPr>
            <a:stCxn id="44" idx="2"/>
            <a:endCxn id="48" idx="0"/>
          </p:cNvCxnSpPr>
          <p:nvPr/>
        </p:nvCxnSpPr>
        <p:spPr>
          <a:xfrm rot="5400000">
            <a:off x="1727684" y="-3087724"/>
            <a:ext cx="504056" cy="460851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Соединительная линия уступом 53"/>
          <p:cNvCxnSpPr>
            <a:stCxn id="44" idx="2"/>
            <a:endCxn id="52" idx="0"/>
          </p:cNvCxnSpPr>
          <p:nvPr/>
        </p:nvCxnSpPr>
        <p:spPr>
          <a:xfrm rot="16200000" flipH="1">
            <a:off x="4281301" y="-1032830"/>
            <a:ext cx="504057" cy="49872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рямоугольник 62"/>
          <p:cNvSpPr/>
          <p:nvPr/>
        </p:nvSpPr>
        <p:spPr>
          <a:xfrm>
            <a:off x="12348864" y="-531439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Grid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64" name="Соединительная линия уступом 63"/>
          <p:cNvCxnSpPr>
            <a:stCxn id="44" idx="2"/>
            <a:endCxn id="63" idx="0"/>
          </p:cNvCxnSpPr>
          <p:nvPr/>
        </p:nvCxnSpPr>
        <p:spPr>
          <a:xfrm rot="16200000" flipH="1">
            <a:off x="8532440" y="-5283968"/>
            <a:ext cx="504057" cy="900100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12348865" y="62068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Border x:Name="brdEditing"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67" name="Прямая со стрелкой 66"/>
          <p:cNvCxnSpPr>
            <a:stCxn id="63" idx="2"/>
            <a:endCxn id="66" idx="0"/>
          </p:cNvCxnSpPr>
          <p:nvPr/>
        </p:nvCxnSpPr>
        <p:spPr>
          <a:xfrm>
            <a:off x="13284968" y="116633"/>
            <a:ext cx="1" cy="50405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Прямоугольник 67"/>
          <p:cNvSpPr/>
          <p:nvPr/>
        </p:nvSpPr>
        <p:spPr>
          <a:xfrm>
            <a:off x="13500992" y="188082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DropShadowEffect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69" name="Прямоугольник 68"/>
          <p:cNvSpPr/>
          <p:nvPr/>
        </p:nvSpPr>
        <p:spPr>
          <a:xfrm>
            <a:off x="11196736" y="188082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Label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70" name="Соединительная линия уступом 69"/>
          <p:cNvCxnSpPr>
            <a:stCxn id="66" idx="2"/>
            <a:endCxn id="68" idx="0"/>
          </p:cNvCxnSpPr>
          <p:nvPr/>
        </p:nvCxnSpPr>
        <p:spPr>
          <a:xfrm rot="16200000" flipH="1">
            <a:off x="13554998" y="998730"/>
            <a:ext cx="612068" cy="1152127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66" idx="2"/>
            <a:endCxn id="69" idx="0"/>
          </p:cNvCxnSpPr>
          <p:nvPr/>
        </p:nvCxnSpPr>
        <p:spPr>
          <a:xfrm rot="5400000">
            <a:off x="12402871" y="998730"/>
            <a:ext cx="612068" cy="1152129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51" idx="2"/>
            <a:endCxn id="50" idx="0"/>
          </p:cNvCxnSpPr>
          <p:nvPr/>
        </p:nvCxnSpPr>
        <p:spPr>
          <a:xfrm>
            <a:off x="1826520" y="1268760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1404664" y="2942946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DropShadowEffect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95" name="Соединительная линия уступом 94"/>
          <p:cNvCxnSpPr>
            <a:stCxn id="50" idx="2"/>
            <a:endCxn id="93" idx="0"/>
          </p:cNvCxnSpPr>
          <p:nvPr/>
        </p:nvCxnSpPr>
        <p:spPr>
          <a:xfrm rot="5400000">
            <a:off x="471957" y="1588383"/>
            <a:ext cx="414046" cy="229508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Прямоугольник 96"/>
          <p:cNvSpPr/>
          <p:nvPr/>
        </p:nvSpPr>
        <p:spPr>
          <a:xfrm>
            <a:off x="1183036" y="2942946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WrapPanel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98" name="Прямоугольник 97"/>
          <p:cNvSpPr/>
          <p:nvPr/>
        </p:nvSpPr>
        <p:spPr>
          <a:xfrm>
            <a:off x="2591779" y="4095074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StackPanel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99" name="Прямоугольник 98"/>
          <p:cNvSpPr/>
          <p:nvPr/>
        </p:nvSpPr>
        <p:spPr>
          <a:xfrm>
            <a:off x="-365136" y="4095074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Label Content="</a:t>
            </a:r>
            <a:r>
              <a:rPr lang="ru-RU" sz="1400">
                <a:solidFill>
                  <a:schemeClr val="tx1"/>
                </a:solidFill>
                <a:latin typeface="Consolas"/>
              </a:rPr>
              <a:t>Тема:"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101" name="Соединительная линия уступом 100"/>
          <p:cNvCxnSpPr>
            <a:stCxn id="97" idx="2"/>
            <a:endCxn id="99" idx="0"/>
          </p:cNvCxnSpPr>
          <p:nvPr/>
        </p:nvCxnSpPr>
        <p:spPr>
          <a:xfrm rot="5400000">
            <a:off x="1093026" y="3068960"/>
            <a:ext cx="504056" cy="154817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03"/>
          <p:cNvCxnSpPr>
            <a:stCxn id="97" idx="2"/>
            <a:endCxn id="98" idx="0"/>
          </p:cNvCxnSpPr>
          <p:nvPr/>
        </p:nvCxnSpPr>
        <p:spPr>
          <a:xfrm rot="16200000" flipH="1">
            <a:off x="2571483" y="3138674"/>
            <a:ext cx="504056" cy="140874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Прямоугольник 105"/>
          <p:cNvSpPr/>
          <p:nvPr/>
        </p:nvSpPr>
        <p:spPr>
          <a:xfrm>
            <a:off x="4139952" y="5175194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RadioButton x:Name="rdbBrightTheme"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1183037" y="5175194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RadioButton x:Name="rdbDarkTheme"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109" name="Соединительная линия уступом 108"/>
          <p:cNvCxnSpPr>
            <a:stCxn id="98" idx="2"/>
            <a:endCxn id="106" idx="0"/>
          </p:cNvCxnSpPr>
          <p:nvPr/>
        </p:nvCxnSpPr>
        <p:spPr>
          <a:xfrm rot="16200000" flipH="1">
            <a:off x="4085945" y="4185083"/>
            <a:ext cx="432048" cy="154817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11"/>
          <p:cNvCxnSpPr>
            <a:stCxn id="98" idx="2"/>
            <a:endCxn id="107" idx="0"/>
          </p:cNvCxnSpPr>
          <p:nvPr/>
        </p:nvCxnSpPr>
        <p:spPr>
          <a:xfrm rot="5400000">
            <a:off x="2607488" y="4254799"/>
            <a:ext cx="432048" cy="140874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Прямоугольник 116"/>
          <p:cNvSpPr/>
          <p:nvPr/>
        </p:nvSpPr>
        <p:spPr>
          <a:xfrm>
            <a:off x="5973606" y="8393330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Border x:Name="brdFontSize"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118" name="Прямоугольник 117"/>
          <p:cNvSpPr/>
          <p:nvPr/>
        </p:nvSpPr>
        <p:spPr>
          <a:xfrm>
            <a:off x="5973606" y="7133190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Grid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121" name="Прямая со стрелкой 120"/>
          <p:cNvCxnSpPr>
            <a:stCxn id="118" idx="2"/>
            <a:endCxn id="117" idx="0"/>
          </p:cNvCxnSpPr>
          <p:nvPr/>
        </p:nvCxnSpPr>
        <p:spPr>
          <a:xfrm>
            <a:off x="6909710" y="7781262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3462502" y="945544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DropShadowEffect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123" name="Соединительная линия уступом 122"/>
          <p:cNvCxnSpPr>
            <a:stCxn id="117" idx="2"/>
            <a:endCxn id="122" idx="0"/>
          </p:cNvCxnSpPr>
          <p:nvPr/>
        </p:nvCxnSpPr>
        <p:spPr>
          <a:xfrm rot="5400000">
            <a:off x="5447135" y="7992873"/>
            <a:ext cx="414046" cy="2511104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Прямоугольник 123"/>
          <p:cNvSpPr/>
          <p:nvPr/>
        </p:nvSpPr>
        <p:spPr>
          <a:xfrm>
            <a:off x="6266226" y="945544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WrapPanel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125" name="Прямоугольник 124"/>
          <p:cNvSpPr/>
          <p:nvPr/>
        </p:nvSpPr>
        <p:spPr>
          <a:xfrm>
            <a:off x="7674969" y="10607576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TextBox x:Name="txtFontSize"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126" name="Прямоугольник 125"/>
          <p:cNvSpPr/>
          <p:nvPr/>
        </p:nvSpPr>
        <p:spPr>
          <a:xfrm>
            <a:off x="4718054" y="10607576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Label Content="</a:t>
            </a:r>
            <a:r>
              <a:rPr lang="ru-RU" sz="1400">
                <a:solidFill>
                  <a:schemeClr val="tx1"/>
                </a:solidFill>
                <a:latin typeface="Consolas"/>
              </a:rPr>
              <a:t>Розмір шрифту:"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127" name="Соединительная линия уступом 126"/>
          <p:cNvCxnSpPr>
            <a:stCxn id="124" idx="2"/>
            <a:endCxn id="126" idx="0"/>
          </p:cNvCxnSpPr>
          <p:nvPr/>
        </p:nvCxnSpPr>
        <p:spPr>
          <a:xfrm rot="5400000">
            <a:off x="6176216" y="9581462"/>
            <a:ext cx="504056" cy="154817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127"/>
          <p:cNvCxnSpPr>
            <a:stCxn id="124" idx="2"/>
            <a:endCxn id="125" idx="0"/>
          </p:cNvCxnSpPr>
          <p:nvPr/>
        </p:nvCxnSpPr>
        <p:spPr>
          <a:xfrm rot="16200000" flipH="1">
            <a:off x="7654673" y="9651176"/>
            <a:ext cx="504056" cy="140874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137"/>
          <p:cNvCxnSpPr>
            <a:stCxn id="52" idx="2"/>
            <a:endCxn id="51" idx="0"/>
          </p:cNvCxnSpPr>
          <p:nvPr/>
        </p:nvCxnSpPr>
        <p:spPr>
          <a:xfrm rot="5400000">
            <a:off x="3052579" y="-1109425"/>
            <a:ext cx="504055" cy="295617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endCxn id="118" idx="0"/>
          </p:cNvCxnSpPr>
          <p:nvPr/>
        </p:nvCxnSpPr>
        <p:spPr>
          <a:xfrm>
            <a:off x="570968" y="6403073"/>
            <a:ext cx="6338742" cy="73011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50" idx="2"/>
            <a:endCxn id="97" idx="0"/>
          </p:cNvCxnSpPr>
          <p:nvPr/>
        </p:nvCxnSpPr>
        <p:spPr>
          <a:xfrm rot="16200000" flipH="1">
            <a:off x="1765807" y="2589613"/>
            <a:ext cx="414046" cy="2926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146"/>
          <p:cNvCxnSpPr>
            <a:stCxn id="117" idx="2"/>
            <a:endCxn id="124" idx="0"/>
          </p:cNvCxnSpPr>
          <p:nvPr/>
        </p:nvCxnSpPr>
        <p:spPr>
          <a:xfrm rot="16200000" flipH="1">
            <a:off x="6848997" y="9102115"/>
            <a:ext cx="414046" cy="2926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/>
          <p:cNvSpPr/>
          <p:nvPr/>
        </p:nvSpPr>
        <p:spPr>
          <a:xfrm>
            <a:off x="12348864" y="8393330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Border x:Name</a:t>
            </a:r>
            <a:r>
              <a:rPr lang="en-US" sz="1400">
                <a:solidFill>
                  <a:schemeClr val="tx1"/>
                </a:solidFill>
                <a:latin typeface="Consolas"/>
              </a:rPr>
              <a:t>="brdForeground"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56" name="Прямоугольник 55"/>
          <p:cNvSpPr/>
          <p:nvPr/>
        </p:nvSpPr>
        <p:spPr>
          <a:xfrm>
            <a:off x="12348864" y="7133190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Grid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57" name="Прямая со стрелкой 56"/>
          <p:cNvCxnSpPr>
            <a:stCxn id="56" idx="2"/>
            <a:endCxn id="55" idx="0"/>
          </p:cNvCxnSpPr>
          <p:nvPr/>
        </p:nvCxnSpPr>
        <p:spPr>
          <a:xfrm>
            <a:off x="13284968" y="7781262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/>
          <p:cNvSpPr/>
          <p:nvPr/>
        </p:nvSpPr>
        <p:spPr>
          <a:xfrm>
            <a:off x="10053784" y="945544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DropShadowEffect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59" name="Соединительная линия уступом 58"/>
          <p:cNvCxnSpPr>
            <a:stCxn id="55" idx="2"/>
            <a:endCxn id="58" idx="0"/>
          </p:cNvCxnSpPr>
          <p:nvPr/>
        </p:nvCxnSpPr>
        <p:spPr>
          <a:xfrm rot="5400000">
            <a:off x="11930405" y="8100885"/>
            <a:ext cx="414046" cy="229508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Прямоугольник 59"/>
          <p:cNvSpPr/>
          <p:nvPr/>
        </p:nvSpPr>
        <p:spPr>
          <a:xfrm>
            <a:off x="12641484" y="945544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WrapPanel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14050227" y="10607576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ComboBox x:Name="cmbForeground"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62" name="Прямоугольник 61"/>
          <p:cNvSpPr/>
          <p:nvPr/>
        </p:nvSpPr>
        <p:spPr>
          <a:xfrm>
            <a:off x="11093312" y="10607576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Label Content</a:t>
            </a:r>
            <a:r>
              <a:rPr lang="en-US" sz="1400" smtClean="0">
                <a:solidFill>
                  <a:schemeClr val="tx1"/>
                </a:solidFill>
                <a:latin typeface="Consolas"/>
              </a:rPr>
              <a:t>="</a:t>
            </a:r>
            <a:r>
              <a:rPr lang="ru-RU" sz="1400">
                <a:solidFill>
                  <a:schemeClr val="tx1"/>
                </a:solidFill>
                <a:latin typeface="Consolas"/>
              </a:rPr>
              <a:t>Колір шрифту:"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65" name="Соединительная линия уступом 64"/>
          <p:cNvCxnSpPr>
            <a:stCxn id="60" idx="2"/>
            <a:endCxn id="62" idx="0"/>
          </p:cNvCxnSpPr>
          <p:nvPr/>
        </p:nvCxnSpPr>
        <p:spPr>
          <a:xfrm rot="5400000">
            <a:off x="12551474" y="9581462"/>
            <a:ext cx="504056" cy="154817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60" idx="2"/>
            <a:endCxn id="61" idx="0"/>
          </p:cNvCxnSpPr>
          <p:nvPr/>
        </p:nvCxnSpPr>
        <p:spPr>
          <a:xfrm rot="16200000" flipH="1">
            <a:off x="14029931" y="9651176"/>
            <a:ext cx="504056" cy="140874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5" idx="2"/>
            <a:endCxn id="60" idx="0"/>
          </p:cNvCxnSpPr>
          <p:nvPr/>
        </p:nvCxnSpPr>
        <p:spPr>
          <a:xfrm rot="16200000" flipH="1">
            <a:off x="13224255" y="9102115"/>
            <a:ext cx="414046" cy="2926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Прямоугольник 77"/>
          <p:cNvSpPr/>
          <p:nvPr/>
        </p:nvSpPr>
        <p:spPr>
          <a:xfrm>
            <a:off x="7659168" y="1880827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Border x:Name</a:t>
            </a:r>
            <a:r>
              <a:rPr lang="en-US" sz="1400">
                <a:solidFill>
                  <a:schemeClr val="tx1"/>
                </a:solidFill>
                <a:latin typeface="Consolas"/>
              </a:rPr>
              <a:t>="brdTextEditing"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79" name="Прямоугольник 78"/>
          <p:cNvSpPr/>
          <p:nvPr/>
        </p:nvSpPr>
        <p:spPr>
          <a:xfrm>
            <a:off x="7659168" y="620687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Grid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80" name="Прямая со стрелкой 79"/>
          <p:cNvCxnSpPr>
            <a:stCxn id="79" idx="2"/>
            <a:endCxn id="78" idx="0"/>
          </p:cNvCxnSpPr>
          <p:nvPr/>
        </p:nvCxnSpPr>
        <p:spPr>
          <a:xfrm>
            <a:off x="8595272" y="1268759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5364088" y="2942945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DropShadowEffect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82" name="Соединительная линия уступом 81"/>
          <p:cNvCxnSpPr>
            <a:stCxn id="78" idx="2"/>
            <a:endCxn id="81" idx="0"/>
          </p:cNvCxnSpPr>
          <p:nvPr/>
        </p:nvCxnSpPr>
        <p:spPr>
          <a:xfrm rot="5400000">
            <a:off x="7240709" y="1588382"/>
            <a:ext cx="414046" cy="229508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7951788" y="2942945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WrapPanel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9360531" y="4095073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StackPanel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6403616" y="4095073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Label Content</a:t>
            </a:r>
            <a:r>
              <a:rPr lang="en-US" sz="1400" smtClean="0">
                <a:solidFill>
                  <a:schemeClr val="tx1"/>
                </a:solidFill>
                <a:latin typeface="Consolas"/>
              </a:rPr>
              <a:t>="</a:t>
            </a:r>
            <a:r>
              <a:rPr lang="ru-RU" sz="1400">
                <a:solidFill>
                  <a:schemeClr val="tx1"/>
                </a:solidFill>
                <a:latin typeface="Consolas"/>
              </a:rPr>
              <a:t>Режим:"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87" name="Соединительная линия уступом 86"/>
          <p:cNvCxnSpPr>
            <a:stCxn id="83" idx="2"/>
            <a:endCxn id="86" idx="0"/>
          </p:cNvCxnSpPr>
          <p:nvPr/>
        </p:nvCxnSpPr>
        <p:spPr>
          <a:xfrm rot="5400000">
            <a:off x="7861778" y="3068959"/>
            <a:ext cx="504056" cy="154817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83" idx="2"/>
            <a:endCxn id="85" idx="0"/>
          </p:cNvCxnSpPr>
          <p:nvPr/>
        </p:nvCxnSpPr>
        <p:spPr>
          <a:xfrm rot="16200000" flipH="1">
            <a:off x="9340235" y="3138673"/>
            <a:ext cx="504056" cy="140874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10648780" y="5175193"/>
            <a:ext cx="2132132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RadioButton x:Name</a:t>
            </a:r>
            <a:r>
              <a:rPr lang="en-US" sz="1400">
                <a:solidFill>
                  <a:schemeClr val="tx1"/>
                </a:solidFill>
                <a:latin typeface="Consolas"/>
              </a:rPr>
              <a:t>="rdbEditing"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7951788" y="5175193"/>
            <a:ext cx="2084924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RadioButton x:Name</a:t>
            </a:r>
            <a:r>
              <a:rPr lang="en-US" sz="1400">
                <a:solidFill>
                  <a:schemeClr val="tx1"/>
                </a:solidFill>
                <a:latin typeface="Consolas"/>
              </a:rPr>
              <a:t>="rdbReading"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91" name="Соединительная линия уступом 90"/>
          <p:cNvCxnSpPr>
            <a:stCxn id="85" idx="2"/>
            <a:endCxn id="89" idx="0"/>
          </p:cNvCxnSpPr>
          <p:nvPr/>
        </p:nvCxnSpPr>
        <p:spPr>
          <a:xfrm rot="16200000" flipH="1">
            <a:off x="10789716" y="4250063"/>
            <a:ext cx="432048" cy="1418211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91"/>
          <p:cNvCxnSpPr>
            <a:stCxn id="85" idx="2"/>
            <a:endCxn id="90" idx="0"/>
          </p:cNvCxnSpPr>
          <p:nvPr/>
        </p:nvCxnSpPr>
        <p:spPr>
          <a:xfrm rot="5400000">
            <a:off x="9429419" y="4307977"/>
            <a:ext cx="432048" cy="1302385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Соединительная линия уступом 93"/>
          <p:cNvCxnSpPr>
            <a:stCxn id="78" idx="2"/>
            <a:endCxn id="83" idx="0"/>
          </p:cNvCxnSpPr>
          <p:nvPr/>
        </p:nvCxnSpPr>
        <p:spPr>
          <a:xfrm rot="16200000" flipH="1">
            <a:off x="8534559" y="2589612"/>
            <a:ext cx="414046" cy="2926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Прямоугольник 95"/>
          <p:cNvSpPr/>
          <p:nvPr/>
        </p:nvSpPr>
        <p:spPr>
          <a:xfrm>
            <a:off x="-276108" y="8393330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Border x:Name="brdFontType"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100" name="Прямоугольник 99"/>
          <p:cNvSpPr/>
          <p:nvPr/>
        </p:nvSpPr>
        <p:spPr>
          <a:xfrm>
            <a:off x="-276108" y="7133190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Grid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102" name="Прямая со стрелкой 101"/>
          <p:cNvCxnSpPr>
            <a:stCxn id="100" idx="2"/>
            <a:endCxn id="96" idx="0"/>
          </p:cNvCxnSpPr>
          <p:nvPr/>
        </p:nvCxnSpPr>
        <p:spPr>
          <a:xfrm>
            <a:off x="659996" y="7781262"/>
            <a:ext cx="0" cy="61206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2571188" y="945544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DropShadowEffect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105" name="Соединительная линия уступом 104"/>
          <p:cNvCxnSpPr>
            <a:stCxn id="96" idx="2"/>
            <a:endCxn id="103" idx="0"/>
          </p:cNvCxnSpPr>
          <p:nvPr/>
        </p:nvCxnSpPr>
        <p:spPr>
          <a:xfrm rot="5400000">
            <a:off x="-694567" y="8100885"/>
            <a:ext cx="414046" cy="229508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16512" y="9455448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WrapPanel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110" name="Прямоугольник 109"/>
          <p:cNvSpPr/>
          <p:nvPr/>
        </p:nvSpPr>
        <p:spPr>
          <a:xfrm>
            <a:off x="1425255" y="10607576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ComboBox x:Name="cmbFontType"</a:t>
            </a:r>
            <a:endParaRPr lang="ru-RU" sz="1400">
              <a:solidFill>
                <a:schemeClr val="tx1"/>
              </a:solidFill>
            </a:endParaRPr>
          </a:p>
        </p:txBody>
      </p:sp>
      <p:sp>
        <p:nvSpPr>
          <p:cNvPr id="111" name="Прямоугольник 110"/>
          <p:cNvSpPr/>
          <p:nvPr/>
        </p:nvSpPr>
        <p:spPr>
          <a:xfrm>
            <a:off x="-1531660" y="10607576"/>
            <a:ext cx="1872208" cy="6480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1"/>
                </a:solidFill>
                <a:latin typeface="Consolas"/>
              </a:rPr>
              <a:t>Label Content</a:t>
            </a:r>
            <a:r>
              <a:rPr lang="en-US" sz="1400" smtClean="0">
                <a:solidFill>
                  <a:schemeClr val="tx1"/>
                </a:solidFill>
                <a:latin typeface="Consolas"/>
              </a:rPr>
              <a:t>="</a:t>
            </a:r>
            <a:r>
              <a:rPr lang="ru-RU" sz="1400">
                <a:solidFill>
                  <a:schemeClr val="tx1"/>
                </a:solidFill>
                <a:latin typeface="Consolas"/>
              </a:rPr>
              <a:t>Тип шрифту:"</a:t>
            </a:r>
            <a:endParaRPr lang="ru-RU" sz="1400">
              <a:solidFill>
                <a:schemeClr val="tx1"/>
              </a:solidFill>
            </a:endParaRPr>
          </a:p>
        </p:txBody>
      </p:sp>
      <p:cxnSp>
        <p:nvCxnSpPr>
          <p:cNvPr id="113" name="Соединительная линия уступом 112"/>
          <p:cNvCxnSpPr>
            <a:stCxn id="108" idx="2"/>
            <a:endCxn id="111" idx="0"/>
          </p:cNvCxnSpPr>
          <p:nvPr/>
        </p:nvCxnSpPr>
        <p:spPr>
          <a:xfrm rot="5400000">
            <a:off x="-73498" y="9581462"/>
            <a:ext cx="504056" cy="1548172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stCxn id="108" idx="2"/>
            <a:endCxn id="110" idx="0"/>
          </p:cNvCxnSpPr>
          <p:nvPr/>
        </p:nvCxnSpPr>
        <p:spPr>
          <a:xfrm rot="16200000" flipH="1">
            <a:off x="1404959" y="9651176"/>
            <a:ext cx="504056" cy="1408743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Соединительная линия уступом 132"/>
          <p:cNvCxnSpPr>
            <a:stCxn id="96" idx="2"/>
            <a:endCxn id="108" idx="0"/>
          </p:cNvCxnSpPr>
          <p:nvPr/>
        </p:nvCxnSpPr>
        <p:spPr>
          <a:xfrm rot="16200000" flipH="1">
            <a:off x="599283" y="9102115"/>
            <a:ext cx="414046" cy="292620"/>
          </a:xfrm>
          <a:prstGeom prst="bentConnector3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Соединительная линия уступом 2"/>
          <p:cNvCxnSpPr>
            <a:endCxn id="56" idx="0"/>
          </p:cNvCxnSpPr>
          <p:nvPr/>
        </p:nvCxnSpPr>
        <p:spPr>
          <a:xfrm>
            <a:off x="6688981" y="6403071"/>
            <a:ext cx="6595987" cy="730119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stCxn id="52" idx="2"/>
          </p:cNvCxnSpPr>
          <p:nvPr/>
        </p:nvCxnSpPr>
        <p:spPr>
          <a:xfrm rot="5400000">
            <a:off x="1238964" y="-3175068"/>
            <a:ext cx="252027" cy="6835429"/>
          </a:xfrm>
          <a:prstGeom prst="bentConnector2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>
            <a:endCxn id="100" idx="0"/>
          </p:cNvCxnSpPr>
          <p:nvPr/>
        </p:nvCxnSpPr>
        <p:spPr>
          <a:xfrm>
            <a:off x="-2052737" y="6403073"/>
            <a:ext cx="2712733" cy="730117"/>
          </a:xfrm>
          <a:prstGeom prst="bentConnector2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>
            <a:off x="-2052737" y="359659"/>
            <a:ext cx="0" cy="6043412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29"/>
          <p:cNvCxnSpPr>
            <a:stCxn id="52" idx="2"/>
            <a:endCxn id="79" idx="0"/>
          </p:cNvCxnSpPr>
          <p:nvPr/>
        </p:nvCxnSpPr>
        <p:spPr>
          <a:xfrm rot="16200000" flipH="1">
            <a:off x="6436954" y="-1537631"/>
            <a:ext cx="504054" cy="381258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880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>
          <a:solidFill>
            <a:schemeClr val="tx1"/>
          </a:solidFill>
        </a:ln>
      </a:spPr>
      <a:bodyPr rot="0" spcFirstLastPara="0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400">
            <a:solidFill>
              <a:srgbClr val="A31515"/>
            </a:solidFill>
            <a:latin typeface="Consolas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127</Words>
  <Application>Microsoft Office PowerPoint</Application>
  <PresentationFormat>Экран (4:3)</PresentationFormat>
  <Paragraphs>44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Maksim Rosokha</dc:creator>
  <cp:lastModifiedBy>Maksim</cp:lastModifiedBy>
  <cp:revision>5</cp:revision>
  <dcterms:created xsi:type="dcterms:W3CDTF">2021-06-16T09:15:47Z</dcterms:created>
  <dcterms:modified xsi:type="dcterms:W3CDTF">2021-06-21T08:56:40Z</dcterms:modified>
</cp:coreProperties>
</file>