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434" y="-79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35896" y="314654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Grid</a:t>
            </a:r>
            <a:endParaRPr lang="ru-RU" sz="1400">
              <a:solidFill>
                <a:schemeClr val="tx1"/>
              </a:solidFill>
            </a:endParaRPr>
          </a:p>
        </p:txBody>
      </p:sp>
      <p:cxnSp>
        <p:nvCxnSpPr>
          <p:cNvPr id="5" name="Прямая со стрелкой 4"/>
          <p:cNvCxnSpPr>
            <a:stCxn id="4" idx="2"/>
            <a:endCxn id="6" idx="0"/>
          </p:cNvCxnSpPr>
          <p:nvPr/>
        </p:nvCxnSpPr>
        <p:spPr>
          <a:xfrm>
            <a:off x="4572000" y="962726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3635896" y="1322766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Border x:Name</a:t>
            </a:r>
            <a:r>
              <a:rPr lang="en-US" sz="1400" smtClean="0">
                <a:solidFill>
                  <a:schemeClr val="tx1"/>
                </a:solidFill>
                <a:latin typeface="Consolas"/>
              </a:rPr>
              <a:t>="</a:t>
            </a:r>
            <a:r>
              <a:rPr lang="en-US" sz="1400">
                <a:solidFill>
                  <a:schemeClr val="tx1"/>
                </a:solidFill>
                <a:latin typeface="Consolas"/>
              </a:rPr>
              <a:t>brdMainInSignUp</a:t>
            </a:r>
            <a:r>
              <a:rPr lang="en-US" sz="1400" smtClean="0">
                <a:solidFill>
                  <a:schemeClr val="tx1"/>
                </a:solidFill>
                <a:latin typeface="Consolas"/>
              </a:rPr>
              <a:t>"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148064" y="2330878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Grid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5496" y="2330878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DropShadowEffect</a:t>
            </a:r>
            <a:endParaRPr lang="ru-RU" sz="1400">
              <a:solidFill>
                <a:schemeClr val="tx1"/>
              </a:solidFill>
            </a:endParaRPr>
          </a:p>
        </p:txBody>
      </p:sp>
      <p:cxnSp>
        <p:nvCxnSpPr>
          <p:cNvPr id="9" name="Соединительная линия уступом 8"/>
          <p:cNvCxnSpPr>
            <a:stCxn id="6" idx="2"/>
            <a:endCxn id="8" idx="0"/>
          </p:cNvCxnSpPr>
          <p:nvPr/>
        </p:nvCxnSpPr>
        <p:spPr>
          <a:xfrm rot="5400000">
            <a:off x="2591780" y="350658"/>
            <a:ext cx="360040" cy="36004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6" idx="2"/>
            <a:endCxn id="7" idx="0"/>
          </p:cNvCxnSpPr>
          <p:nvPr/>
        </p:nvCxnSpPr>
        <p:spPr>
          <a:xfrm rot="16200000" flipH="1">
            <a:off x="5148064" y="1394774"/>
            <a:ext cx="360040" cy="151216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5496" y="3483006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Label x:Name</a:t>
            </a:r>
            <a:r>
              <a:rPr lang="en-US" sz="1400" smtClean="0">
                <a:solidFill>
                  <a:schemeClr val="tx1"/>
                </a:solidFill>
                <a:latin typeface="Consolas"/>
              </a:rPr>
              <a:t>="</a:t>
            </a:r>
            <a:r>
              <a:rPr lang="en-US" sz="1400">
                <a:solidFill>
                  <a:schemeClr val="tx1"/>
                </a:solidFill>
                <a:latin typeface="Consolas"/>
              </a:rPr>
              <a:t>lblSignUp</a:t>
            </a:r>
            <a:r>
              <a:rPr lang="en-US" sz="1400" smtClean="0">
                <a:solidFill>
                  <a:schemeClr val="tx1"/>
                </a:solidFill>
                <a:latin typeface="Consolas"/>
              </a:rPr>
              <a:t>"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928907" y="5895274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PasswordBox x:Name="psbSignUpPassword_1"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919340" y="4635133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TextBox x:Name="txtLogin"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690616" y="3483007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  <a:latin typeface="Consolas"/>
              </a:rPr>
              <a:t>StackPanel</a:t>
            </a:r>
            <a:endParaRPr lang="ru-RU" sz="1400">
              <a:solidFill>
                <a:schemeClr val="tx1"/>
              </a:solidFill>
            </a:endParaRPr>
          </a:p>
        </p:txBody>
      </p:sp>
      <p:cxnSp>
        <p:nvCxnSpPr>
          <p:cNvPr id="16" name="Соединительная линия уступом 15"/>
          <p:cNvCxnSpPr>
            <a:stCxn id="7" idx="2"/>
            <a:endCxn id="11" idx="0"/>
          </p:cNvCxnSpPr>
          <p:nvPr/>
        </p:nvCxnSpPr>
        <p:spPr>
          <a:xfrm rot="5400000">
            <a:off x="3275856" y="674694"/>
            <a:ext cx="504056" cy="511256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7" idx="2"/>
            <a:endCxn id="15" idx="0"/>
          </p:cNvCxnSpPr>
          <p:nvPr/>
        </p:nvCxnSpPr>
        <p:spPr>
          <a:xfrm rot="5400000">
            <a:off x="4603416" y="2002254"/>
            <a:ext cx="504057" cy="24574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15" idx="2"/>
            <a:endCxn id="13" idx="1"/>
          </p:cNvCxnSpPr>
          <p:nvPr/>
        </p:nvCxnSpPr>
        <p:spPr>
          <a:xfrm rot="16200000" flipH="1">
            <a:off x="2733698" y="5024100"/>
            <a:ext cx="2088231" cy="30218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5" idx="2"/>
            <a:endCxn id="14" idx="1"/>
          </p:cNvCxnSpPr>
          <p:nvPr/>
        </p:nvCxnSpPr>
        <p:spPr>
          <a:xfrm rot="16200000" flipH="1">
            <a:off x="3358985" y="4398814"/>
            <a:ext cx="828090" cy="29262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7785037" y="3483007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Grid</a:t>
            </a:r>
            <a:endParaRPr lang="ru-RU" sz="1400">
              <a:solidFill>
                <a:schemeClr val="tx1"/>
              </a:solidFill>
            </a:endParaRPr>
          </a:p>
        </p:txBody>
      </p:sp>
      <p:cxnSp>
        <p:nvCxnSpPr>
          <p:cNvPr id="27" name="Соединительная линия уступом 26"/>
          <p:cNvCxnSpPr>
            <a:stCxn id="7" idx="2"/>
            <a:endCxn id="26" idx="0"/>
          </p:cNvCxnSpPr>
          <p:nvPr/>
        </p:nvCxnSpPr>
        <p:spPr>
          <a:xfrm rot="16200000" flipH="1">
            <a:off x="7150626" y="1912491"/>
            <a:ext cx="504057" cy="2636973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7785038" y="4635134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Border x:Name="brdSignUp"</a:t>
            </a:r>
            <a:endParaRPr lang="ru-RU" sz="1400">
              <a:solidFill>
                <a:schemeClr val="tx1"/>
              </a:solidFill>
            </a:endParaRPr>
          </a:p>
        </p:txBody>
      </p:sp>
      <p:cxnSp>
        <p:nvCxnSpPr>
          <p:cNvPr id="30" name="Прямая со стрелкой 29"/>
          <p:cNvCxnSpPr>
            <a:stCxn id="26" idx="2"/>
            <a:endCxn id="29" idx="0"/>
          </p:cNvCxnSpPr>
          <p:nvPr/>
        </p:nvCxnSpPr>
        <p:spPr>
          <a:xfrm>
            <a:off x="8721141" y="4131079"/>
            <a:ext cx="1" cy="504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9009173" y="5895274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DropShadowEffect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6516216" y="5895274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Label</a:t>
            </a:r>
            <a:endParaRPr lang="ru-RU" sz="1400">
              <a:solidFill>
                <a:schemeClr val="tx1"/>
              </a:solidFill>
            </a:endParaRPr>
          </a:p>
        </p:txBody>
      </p:sp>
      <p:cxnSp>
        <p:nvCxnSpPr>
          <p:cNvPr id="33" name="Соединительная линия уступом 32"/>
          <p:cNvCxnSpPr>
            <a:stCxn id="29" idx="2"/>
            <a:endCxn id="31" idx="0"/>
          </p:cNvCxnSpPr>
          <p:nvPr/>
        </p:nvCxnSpPr>
        <p:spPr>
          <a:xfrm rot="16200000" flipH="1">
            <a:off x="9027175" y="4977172"/>
            <a:ext cx="612068" cy="1224135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33"/>
          <p:cNvCxnSpPr>
            <a:stCxn id="29" idx="2"/>
            <a:endCxn id="32" idx="0"/>
          </p:cNvCxnSpPr>
          <p:nvPr/>
        </p:nvCxnSpPr>
        <p:spPr>
          <a:xfrm rot="5400000">
            <a:off x="7780697" y="4954829"/>
            <a:ext cx="612068" cy="1268822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3919341" y="7029400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PasswordBox x:Name="psbSignUpPassword_2"</a:t>
            </a:r>
            <a:endParaRPr lang="ru-RU" sz="1400">
              <a:solidFill>
                <a:schemeClr val="tx1"/>
              </a:solidFill>
            </a:endParaRPr>
          </a:p>
        </p:txBody>
      </p:sp>
      <p:cxnSp>
        <p:nvCxnSpPr>
          <p:cNvPr id="48" name="Соединительная линия уступом 47"/>
          <p:cNvCxnSpPr>
            <a:stCxn id="15" idx="2"/>
            <a:endCxn id="44" idx="1"/>
          </p:cNvCxnSpPr>
          <p:nvPr/>
        </p:nvCxnSpPr>
        <p:spPr>
          <a:xfrm rot="16200000" flipH="1">
            <a:off x="2161852" y="5595946"/>
            <a:ext cx="3222357" cy="29262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6903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smtClean="0">
            <a:solidFill>
              <a:srgbClr val="A31515"/>
            </a:solidFill>
            <a:latin typeface="Consola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Экран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Maksim Rosokha</dc:creator>
  <cp:lastModifiedBy>Maksim</cp:lastModifiedBy>
  <cp:revision>2</cp:revision>
  <dcterms:created xsi:type="dcterms:W3CDTF">2021-06-16T09:09:55Z</dcterms:created>
  <dcterms:modified xsi:type="dcterms:W3CDTF">2021-06-17T19:28:36Z</dcterms:modified>
</cp:coreProperties>
</file>