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6" r:id="rId9"/>
    <p:sldId id="261" r:id="rId10"/>
    <p:sldId id="262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9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459AF-83B6-41D6-8F23-181E15BB2A81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0B05E-D26D-48FD-AAE9-EA50680A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71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0B05E-D26D-48FD-AAE9-EA50680A47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8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6372200" cy="1026114"/>
          </a:xfrm>
        </p:spPr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3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4890195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4890195"/>
            <a:ext cx="2895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4890195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6705600" y="48815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51521" y="171126"/>
            <a:ext cx="6552729" cy="86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idx="1"/>
          </p:nvPr>
        </p:nvSpPr>
        <p:spPr>
          <a:xfrm>
            <a:off x="251520" y="1437624"/>
            <a:ext cx="8712968" cy="3186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545637"/>
            <a:ext cx="4320480" cy="30704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1553542"/>
            <a:ext cx="4320480" cy="30704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800" y="3305176"/>
            <a:ext cx="5722913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800" y="2180035"/>
            <a:ext cx="5722913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437624"/>
            <a:ext cx="4176464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1917446"/>
            <a:ext cx="4176464" cy="2963466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450720"/>
            <a:ext cx="4248472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1930542"/>
            <a:ext cx="4248472" cy="2963466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1" y="4808172"/>
            <a:ext cx="1215489" cy="273844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4767263"/>
            <a:ext cx="1649592" cy="273844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1" y="4767263"/>
            <a:ext cx="1215489" cy="273844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385216"/>
            <a:ext cx="3008313" cy="691109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437625"/>
            <a:ext cx="5111750" cy="3265010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1" y="171126"/>
            <a:ext cx="6552729" cy="86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437624"/>
            <a:ext cx="8712968" cy="3186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890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890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890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34391"/>
            <a:ext cx="757762" cy="5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smtClean="0"/>
              <a:t>Довідник по комп’ютерним вірусам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algn="r"/>
            <a:r>
              <a:rPr lang="uk-UA"/>
              <a:t>Виконавець:</a:t>
            </a:r>
          </a:p>
          <a:p>
            <a:pPr algn="r"/>
            <a:r>
              <a:rPr lang="uk-UA"/>
              <a:t>Студент групи КН-23</a:t>
            </a:r>
          </a:p>
          <a:p>
            <a:pPr algn="r"/>
            <a:r>
              <a:rPr lang="uk-UA"/>
              <a:t>Росоха Максим Валентинович</a:t>
            </a:r>
          </a:p>
          <a:p>
            <a:pPr algn="r"/>
            <a:endParaRPr lang="uk-UA"/>
          </a:p>
          <a:p>
            <a:pPr algn="r"/>
            <a:r>
              <a:rPr lang="uk-UA"/>
              <a:t>Науковий керівник:</a:t>
            </a:r>
          </a:p>
          <a:p>
            <a:pPr algn="r"/>
            <a:r>
              <a:rPr lang="uk-UA"/>
              <a:t>Пастор </a:t>
            </a:r>
            <a:r>
              <a:rPr lang="uk-UA" smtClean="0"/>
              <a:t>Н. Е.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028383" cy="5143500"/>
          </a:xfrm>
        </p:spPr>
        <p:txBody>
          <a:bodyPr>
            <a:normAutofit/>
          </a:bodyPr>
          <a:lstStyle/>
          <a:p>
            <a:r>
              <a:rPr lang="uk-UA" sz="7200" smtClean="0"/>
              <a:t>ДЯКУЮ</a:t>
            </a:r>
            <a:br>
              <a:rPr lang="uk-UA" sz="7200" smtClean="0"/>
            </a:br>
            <a:r>
              <a:rPr lang="uk-UA" sz="7200" smtClean="0"/>
              <a:t>ЗА</a:t>
            </a:r>
            <a:br>
              <a:rPr lang="uk-UA" sz="7200" smtClean="0"/>
            </a:br>
            <a:r>
              <a:rPr lang="uk-UA" sz="7200" smtClean="0"/>
              <a:t>УВАГУ</a:t>
            </a:r>
            <a:endParaRPr lang="ru-RU" sz="7200"/>
          </a:p>
        </p:txBody>
      </p:sp>
    </p:spTree>
    <p:extLst>
      <p:ext uri="{BB962C8B-B14F-4D97-AF65-F5344CB8AC3E}">
        <p14:creationId xmlns:p14="http://schemas.microsoft.com/office/powerpoint/2010/main" val="38092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Вступ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1" y="1779662"/>
            <a:ext cx="8712968" cy="31863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smtClean="0"/>
              <a:t>	Основна </a:t>
            </a:r>
            <a:r>
              <a:rPr lang="uk-UA"/>
              <a:t>задача даного програмного продукту — познайомити користувача з різними видами комп’ютерних вірусів, принципом їх роботи, а також протидії комп’ютерним вірусам. Інтерфейс </a:t>
            </a:r>
            <a:r>
              <a:rPr lang="uk-UA" smtClean="0"/>
              <a:t>повинен </a:t>
            </a:r>
            <a:r>
              <a:rPr lang="uk-UA"/>
              <a:t>бути максимально інформативним, але в цей же час —</a:t>
            </a:r>
            <a:r>
              <a:rPr lang="uk-UA" smtClean="0"/>
              <a:t> </a:t>
            </a:r>
            <a:r>
              <a:rPr lang="uk-UA"/>
              <a:t>простим та зручним у користуванні. Також, необхідно передбачити різні режими:</a:t>
            </a:r>
            <a:endParaRPr lang="ru-RU"/>
          </a:p>
          <a:p>
            <a:pPr lvl="0"/>
            <a:r>
              <a:rPr lang="uk-UA"/>
              <a:t>режим перегляду;</a:t>
            </a:r>
            <a:endParaRPr lang="ru-RU"/>
          </a:p>
          <a:p>
            <a:pPr lvl="0"/>
            <a:r>
              <a:rPr lang="uk-UA"/>
              <a:t>режим редагування.</a:t>
            </a:r>
            <a:endParaRPr lang="ru-RU"/>
          </a:p>
          <a:p>
            <a:pPr marL="0" indent="0">
              <a:buNone/>
            </a:pPr>
            <a:r>
              <a:rPr lang="uk-UA" smtClean="0"/>
              <a:t>	Для </a:t>
            </a:r>
            <a:r>
              <a:rPr lang="uk-UA"/>
              <a:t>входу у режим редагування необхідно передбачити автентифікацію користувача —</a:t>
            </a:r>
            <a:r>
              <a:rPr lang="uk-UA" smtClean="0"/>
              <a:t> </a:t>
            </a:r>
            <a:r>
              <a:rPr lang="uk-UA"/>
              <a:t>введення паролю адміністратора. У разі введення коректного паролю редагування вмісту стане доступним</a:t>
            </a:r>
            <a:r>
              <a:rPr lang="uk-UA" smtClean="0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Мета курсової роботи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mtClean="0"/>
              <a:t>	</a:t>
            </a:r>
            <a:r>
              <a:rPr lang="uk-UA"/>
              <a:t>Метою роботи є застосування набутих навичок з дисципліни «Основи програмування та алгоритмічні мови» та створення програми, основна задача якої — познайомити користувача з різними видами комп’ютерних вірусів, принципом їх роботи, а також протидії комп’ютерним вірусам.</a:t>
            </a: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3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Програма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3" y="1320638"/>
            <a:ext cx="2952588" cy="1583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9708" y="984218"/>
            <a:ext cx="91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smtClean="0">
                <a:solidFill>
                  <a:schemeClr val="bg1"/>
                </a:solidFill>
              </a:rPr>
              <a:t>Головна</a:t>
            </a:r>
            <a:endParaRPr lang="ru-RU" sz="160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4" y="3435846"/>
            <a:ext cx="2952588" cy="15839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969" y="3119222"/>
            <a:ext cx="249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smtClean="0">
                <a:solidFill>
                  <a:schemeClr val="bg1"/>
                </a:solidFill>
              </a:rPr>
              <a:t>При показі інформації</a:t>
            </a:r>
            <a:endParaRPr lang="ru-RU" sz="160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075" y="1320637"/>
            <a:ext cx="1251263" cy="15839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076" y="3427846"/>
            <a:ext cx="1251262" cy="15919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6074953" y="1907483"/>
            <a:ext cx="1540360" cy="25619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7808" y="966646"/>
            <a:ext cx="55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smtClean="0">
                <a:solidFill>
                  <a:schemeClr val="bg1"/>
                </a:solidFill>
              </a:rPr>
              <a:t>Вхід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5389" y="3089292"/>
            <a:ext cx="113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smtClean="0">
                <a:solidFill>
                  <a:schemeClr val="bg1"/>
                </a:solidFill>
              </a:rPr>
              <a:t>Реєстрація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3212" y="1568929"/>
            <a:ext cx="1363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smtClean="0">
                <a:solidFill>
                  <a:schemeClr val="bg1"/>
                </a:solidFill>
              </a:rPr>
              <a:t>Редагування</a:t>
            </a:r>
            <a:endParaRPr lang="ru-RU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9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Огляд аналогів</a:t>
            </a:r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68" y="1131590"/>
            <a:ext cx="3414572" cy="184593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970" y="2977524"/>
            <a:ext cx="37981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10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Першим аналогом став вебдодаток під назвою </a:t>
            </a:r>
            <a:r>
              <a:rPr lang="uk-UA" sz="100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sites.google.</a:t>
            </a:r>
            <a:endParaRPr lang="ru-RU" sz="10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uk-UA" sz="10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Переваги даного вебдодатку є:</a:t>
            </a:r>
            <a:endParaRPr lang="ru-RU" sz="10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0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детальна інформація про комп’ютерний вірус;</a:t>
            </a:r>
            <a:endParaRPr lang="ru-RU" sz="10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0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приємний інтерфейс.</a:t>
            </a:r>
            <a:endParaRPr lang="ru-RU" sz="10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uk-UA" sz="10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Мінуси даного вебдодатку є:</a:t>
            </a:r>
            <a:endParaRPr lang="ru-RU" sz="10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0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відсутня інформація про видалення вірусів;</a:t>
            </a:r>
            <a:endParaRPr lang="ru-RU" sz="10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0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відсутня інформація про антивірусні програми;</a:t>
            </a:r>
            <a:endParaRPr lang="ru-RU" sz="10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0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присутня реклама.</a:t>
            </a:r>
            <a:endParaRPr lang="ru-RU" sz="10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1131590"/>
            <a:ext cx="3415819" cy="184593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283968" y="3010170"/>
            <a:ext cx="3816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uk-UA" sz="105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Другим аналогом став вебдодаток </a:t>
            </a:r>
            <a:r>
              <a:rPr lang="uk-UA" sz="105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uk.soringpcrepair.</a:t>
            </a:r>
            <a:endParaRPr lang="ru-RU" sz="10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uk-UA" sz="105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Переваги даного вебдодатку є:</a:t>
            </a:r>
            <a:endParaRPr lang="ru-RU" sz="10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05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детально і зрозуміло розписані антивірусні програми;</a:t>
            </a:r>
            <a:endParaRPr lang="ru-RU" sz="9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05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присутні посилання на антивірусні програми.</a:t>
            </a:r>
            <a:endParaRPr lang="ru-RU" sz="9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uk-UA" sz="105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Мінуси даного вебдодатку є:</a:t>
            </a:r>
            <a:endParaRPr lang="ru-RU" sz="10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05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багато настирливої реклами;</a:t>
            </a:r>
            <a:endParaRPr lang="ru-RU" sz="9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05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зайві посилання;</a:t>
            </a:r>
            <a:endParaRPr lang="ru-RU" sz="9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05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відсутня інформація про комп’ютерний вірус.</a:t>
            </a:r>
            <a:endParaRPr lang="ru-RU" sz="9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6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Переваги та недоліки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smtClean="0"/>
              <a:t>Переваги:</a:t>
            </a:r>
          </a:p>
          <a:p>
            <a:r>
              <a:rPr lang="uk-UA" sz="2400" smtClean="0"/>
              <a:t>Інтерфейс інформативний, простий та інтуітивно зрозумілий;</a:t>
            </a:r>
          </a:p>
          <a:p>
            <a:r>
              <a:rPr lang="uk-UA" sz="2400" smtClean="0"/>
              <a:t>Можливість підлаштувати під себе програму;</a:t>
            </a:r>
          </a:p>
          <a:p>
            <a:r>
              <a:rPr lang="uk-UA" sz="2400" smtClean="0"/>
              <a:t>Великий обсяг інформації.</a:t>
            </a:r>
          </a:p>
          <a:p>
            <a:pPr marL="0" indent="0">
              <a:buNone/>
            </a:pPr>
            <a:r>
              <a:rPr lang="uk-UA" sz="2400" smtClean="0"/>
              <a:t>Недоліки:</a:t>
            </a:r>
          </a:p>
          <a:p>
            <a:r>
              <a:rPr lang="uk-UA" sz="2400" smtClean="0"/>
              <a:t>Непропорційна зміна ширини і висоти при зміні розміру вікна;</a:t>
            </a:r>
          </a:p>
          <a:p>
            <a:r>
              <a:rPr lang="ru-RU" sz="2400"/>
              <a:t>Пошук шукає тільки по </a:t>
            </a:r>
            <a:r>
              <a:rPr lang="ru-RU" sz="2400" smtClean="0"/>
              <a:t>заголовках.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9101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Використані технології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37624"/>
            <a:ext cx="8712968" cy="3510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smtClean="0"/>
              <a:t>	</a:t>
            </a:r>
            <a:r>
              <a:rPr lang="ru-RU" sz="2000"/>
              <a:t>Для виконання поставленої задачі було вибрано середовище Microsoft Visual Studio</a:t>
            </a:r>
            <a:r>
              <a:rPr lang="uk-UA" sz="2000" smtClean="0"/>
              <a:t>. Visual </a:t>
            </a:r>
            <a:r>
              <a:rPr lang="uk-UA" sz="2000"/>
              <a:t>Studio – інтегроване середовище розробки програмного забезпечення від фірми Microsoft. Дане середовище дозволяє створювати різноманітні програмні продукти: консольні програми, програми з графічним інтерфейсом, наприклад віконні додатки Windows Forms, а також Web-додатки тощо</a:t>
            </a:r>
            <a:r>
              <a:rPr lang="uk-UA" sz="2000" smtClean="0"/>
              <a:t>.</a:t>
            </a:r>
            <a:endParaRPr lang="ru-RU" sz="2000"/>
          </a:p>
        </p:txBody>
      </p:sp>
      <p:sp>
        <p:nvSpPr>
          <p:cNvPr id="4" name="Прямоугольник 3"/>
          <p:cNvSpPr/>
          <p:nvPr/>
        </p:nvSpPr>
        <p:spPr>
          <a:xfrm>
            <a:off x="219619" y="3363838"/>
            <a:ext cx="4572000" cy="144879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uk-UA" sz="10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Переваги:</a:t>
            </a:r>
            <a:endParaRPr lang="ru-RU" sz="10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buSzPts val="1000"/>
              <a:buFont typeface="Arial" panose="020B0604020202020204" pitchFamily="34" charset="0"/>
              <a:buChar char="●"/>
            </a:pPr>
            <a:r>
              <a:rPr lang="uk-UA" sz="1000">
                <a:solidFill>
                  <a:schemeClr val="bg1"/>
                </a:solidFill>
                <a:latin typeface="Noto Sans Symbols"/>
                <a:ea typeface="Noto Sans Symbols"/>
                <a:cs typeface="Noto Sans Symbols"/>
              </a:rPr>
              <a:t>простий синтаксис, що дозволяє дуже швидко освоїти мову;</a:t>
            </a:r>
            <a:endParaRPr lang="ru-RU" sz="1000">
              <a:solidFill>
                <a:schemeClr val="bg1"/>
              </a:solidFill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●"/>
            </a:pPr>
            <a:r>
              <a:rPr lang="uk-UA" sz="1000">
                <a:solidFill>
                  <a:schemeClr val="bg1"/>
                </a:solidFill>
                <a:latin typeface="Noto Sans Symbols"/>
                <a:ea typeface="Noto Sans Symbols"/>
                <a:cs typeface="Noto Sans Symbols"/>
              </a:rPr>
              <a:t>можливість створення програм із графічним інтерфейсом для Microsoft Windows;</a:t>
            </a:r>
            <a:endParaRPr lang="ru-RU" sz="1000">
              <a:solidFill>
                <a:schemeClr val="bg1"/>
              </a:solidFill>
              <a:latin typeface="Noto Sans Symbols"/>
              <a:ea typeface="Noto Sans Symbols"/>
              <a:cs typeface="Noto Sans Symbols"/>
            </a:endParaRPr>
          </a:p>
          <a:p>
            <a:pPr marL="342900" lvl="0" indent="-342900" fontAlgn="base">
              <a:lnSpc>
                <a:spcPct val="150000"/>
              </a:lnSpc>
              <a:buSzPts val="1000"/>
              <a:buFont typeface="Arial" panose="020B0604020202020204" pitchFamily="34" charset="0"/>
              <a:buChar char="●"/>
            </a:pPr>
            <a:r>
              <a:rPr lang="uk-UA" sz="1000">
                <a:solidFill>
                  <a:schemeClr val="bg1"/>
                </a:solidFill>
                <a:latin typeface="Noto Sans Symbols"/>
                <a:ea typeface="Noto Sans Symbols"/>
                <a:cs typeface="Noto Sans Symbols"/>
              </a:rPr>
              <a:t>включає в себе багато компонентів (мов програмування);</a:t>
            </a:r>
            <a:endParaRPr lang="ru-RU" sz="1000">
              <a:solidFill>
                <a:schemeClr val="bg1"/>
              </a:solidFill>
              <a:latin typeface="Noto Sans Symbols"/>
              <a:ea typeface="Noto Sans Symbols"/>
              <a:cs typeface="Noto Sans Symbols"/>
            </a:endParaRPr>
          </a:p>
          <a:p>
            <a:pPr marL="342900" lvl="0" indent="-342900" fontAlgn="base">
              <a:lnSpc>
                <a:spcPct val="150000"/>
              </a:lnSpc>
              <a:buSzPts val="1000"/>
              <a:buFont typeface="Arial" panose="020B0604020202020204" pitchFamily="34" charset="0"/>
              <a:buChar char="●"/>
            </a:pPr>
            <a:r>
              <a:rPr lang="uk-UA" sz="1000">
                <a:solidFill>
                  <a:schemeClr val="bg1"/>
                </a:solidFill>
                <a:latin typeface="Noto Sans Symbols"/>
                <a:ea typeface="Noto Sans Symbols"/>
                <a:cs typeface="Noto Sans Symbols"/>
              </a:rPr>
              <a:t>багато версій на ваш вибір</a:t>
            </a:r>
            <a:r>
              <a:rPr lang="uk-UA" sz="1000" smtClean="0">
                <a:solidFill>
                  <a:schemeClr val="bg1"/>
                </a:solidFill>
                <a:latin typeface="Noto Sans Symbols"/>
                <a:ea typeface="Noto Sans Symbols"/>
                <a:cs typeface="Noto Sans Symbols"/>
              </a:rPr>
              <a:t>.</a:t>
            </a:r>
            <a:endParaRPr lang="ru-RU" sz="1000">
              <a:solidFill>
                <a:schemeClr val="bg1"/>
              </a:solidFill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36914" y="3363838"/>
            <a:ext cx="4137746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uk-UA" sz="10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Недоліки:</a:t>
            </a:r>
            <a:endParaRPr lang="ru-RU" sz="100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buSzPts val="1000"/>
              <a:buFont typeface="Arial" panose="020B0604020202020204" pitchFamily="34" charset="0"/>
              <a:buChar char="●"/>
            </a:pPr>
            <a:r>
              <a:rPr lang="uk-UA" sz="1000">
                <a:solidFill>
                  <a:schemeClr val="bg1"/>
                </a:solidFill>
                <a:latin typeface="Noto Sans Symbols"/>
                <a:ea typeface="Noto Sans Symbols"/>
                <a:cs typeface="Noto Sans Symbols"/>
              </a:rPr>
              <a:t>підтримка операційних систем тільки сімейства Windows;</a:t>
            </a:r>
            <a:endParaRPr lang="ru-RU" sz="1000">
              <a:solidFill>
                <a:schemeClr val="bg1"/>
              </a:solidFill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●"/>
            </a:pPr>
            <a:r>
              <a:rPr lang="uk-UA" sz="1000">
                <a:solidFill>
                  <a:schemeClr val="bg1"/>
                </a:solidFill>
                <a:latin typeface="Noto Sans Symbols"/>
                <a:ea typeface="Noto Sans Symbols"/>
                <a:cs typeface="Noto Sans Symbols"/>
              </a:rPr>
              <a:t>вимагає встановлених бібліотек з динамічним зв’язуванням DLL для роботи програми;</a:t>
            </a:r>
            <a:endParaRPr lang="ru-RU" sz="1000">
              <a:solidFill>
                <a:schemeClr val="bg1"/>
              </a:solidFill>
              <a:latin typeface="Noto Sans Symbols"/>
              <a:ea typeface="Noto Sans Symbols"/>
              <a:cs typeface="Noto Sans Symbols"/>
            </a:endParaRPr>
          </a:p>
          <a:p>
            <a:pPr marL="342900" lvl="0" indent="-342900" fontAlgn="base">
              <a:lnSpc>
                <a:spcPct val="150000"/>
              </a:lnSpc>
              <a:buSzPts val="1000"/>
              <a:buFont typeface="Arial" panose="020B0604020202020204" pitchFamily="34" charset="0"/>
              <a:buChar char="●"/>
            </a:pPr>
            <a:r>
              <a:rPr lang="uk-UA" sz="1000">
                <a:solidFill>
                  <a:schemeClr val="bg1"/>
                </a:solidFill>
                <a:latin typeface="Noto Sans Symbols"/>
                <a:ea typeface="Noto Sans Symbols"/>
                <a:cs typeface="Noto Sans Symbols"/>
              </a:rPr>
              <a:t>новіші версії багато займають і довго завантажуються;</a:t>
            </a:r>
            <a:endParaRPr lang="ru-RU" sz="1000">
              <a:solidFill>
                <a:schemeClr val="bg1"/>
              </a:solidFill>
              <a:latin typeface="Noto Sans Symbols"/>
              <a:ea typeface="Noto Sans Symbols"/>
              <a:cs typeface="Noto Sans Symbols"/>
            </a:endParaRPr>
          </a:p>
          <a:p>
            <a:r>
              <a:rPr lang="uk-UA" sz="10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новачкові буде дуже важко розібратися в усьому функціоналі Visual Studio.</a:t>
            </a:r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11785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Використані технології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9622"/>
            <a:ext cx="8712968" cy="31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/>
              <a:t>Мова програмування, яка була вибрана — С#. Це мова програмування високого рівня з підтримкою декількох парадигм програмування: об’єктно-орієнтованої, узагальненої та процедурної. C# поєднує властивості як високорівневих, так і низькорівневих мов. Порівняно з його попередником — мовою C, — найбільша увага приділена підтримці об’єктно-орієнтованого і узагальненого програмування</a:t>
            </a:r>
            <a:r>
              <a:rPr lang="uk-UA" sz="2000" smtClean="0"/>
              <a:t>.</a:t>
            </a:r>
            <a:endParaRPr lang="ru-RU" sz="20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596" y="3225335"/>
            <a:ext cx="1786800" cy="17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Висновки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1275606"/>
            <a:ext cx="7146807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000" smtClean="0"/>
              <a:t>	Під </a:t>
            </a:r>
            <a:r>
              <a:rPr lang="uk-UA" sz="2000"/>
              <a:t>час виконання роботи було створено інформаційно довідкову програму «Довідник по комп’ютерним вірусам», яка познайомить користувача з різними видами комп’ютерних вірусів, принципом їх роботи, а також протидії комп’ютерним вірусам. </a:t>
            </a:r>
            <a:endParaRPr lang="uk-UA" sz="2000" smtClean="0"/>
          </a:p>
          <a:p>
            <a:pPr marL="0" indent="0">
              <a:buNone/>
            </a:pPr>
            <a:r>
              <a:rPr lang="uk-UA" sz="2000"/>
              <a:t>	</a:t>
            </a:r>
            <a:r>
              <a:rPr lang="uk-UA" sz="2000" smtClean="0"/>
              <a:t>Під </a:t>
            </a:r>
            <a:r>
              <a:rPr lang="uk-UA" sz="2000"/>
              <a:t>час створення програми були </a:t>
            </a:r>
            <a:r>
              <a:rPr lang="uk-UA" sz="2000" smtClean="0"/>
              <a:t>закріплені набуті </a:t>
            </a:r>
            <a:r>
              <a:rPr lang="uk-UA" sz="2000" smtClean="0"/>
              <a:t>навички </a:t>
            </a:r>
            <a:r>
              <a:rPr lang="uk-UA" sz="2000"/>
              <a:t>з дисципліни «Основи програмування та алгоритмічні мови</a:t>
            </a:r>
            <a:r>
              <a:rPr lang="uk-UA" sz="2000" smtClean="0"/>
              <a:t>», та вдосконалені </a:t>
            </a:r>
            <a:r>
              <a:rPr lang="uk-UA" sz="2000"/>
              <a:t>навички програмування мовою C# на платформі .NET Framework 4.7.2 та </a:t>
            </a:r>
            <a:r>
              <a:rPr lang="en-US" sz="2000"/>
              <a:t>WPF</a:t>
            </a:r>
            <a:r>
              <a:rPr lang="uk-UA" sz="2000"/>
              <a:t>, навички володіння середовищем програмування Microsoft Visual </a:t>
            </a:r>
            <a:r>
              <a:rPr lang="uk-UA" sz="2000" smtClean="0"/>
              <a:t>Studio.</a:t>
            </a:r>
            <a:endParaRPr lang="ru-RU" sz="2000"/>
          </a:p>
          <a:p>
            <a:pPr marL="0" indent="0">
              <a:buNone/>
            </a:pP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55078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t-bot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chat-bot</Template>
  <TotalTime>1492</TotalTime>
  <Words>298</Words>
  <Application>Microsoft Office PowerPoint</Application>
  <PresentationFormat>Экран (16:9)</PresentationFormat>
  <Paragraphs>64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Noto Sans Symbols</vt:lpstr>
      <vt:lpstr>Symbol</vt:lpstr>
      <vt:lpstr>Times New Roman</vt:lpstr>
      <vt:lpstr>chat-bot</vt:lpstr>
      <vt:lpstr>Довідник по комп’ютерним вірусам</vt:lpstr>
      <vt:lpstr>Вступ</vt:lpstr>
      <vt:lpstr>Мета курсової роботи</vt:lpstr>
      <vt:lpstr>Програма</vt:lpstr>
      <vt:lpstr>Огляд аналогів</vt:lpstr>
      <vt:lpstr>Переваги та недоліки</vt:lpstr>
      <vt:lpstr>Використані технології</vt:lpstr>
      <vt:lpstr>Використані технології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Rosokha</dc:creator>
  <cp:lastModifiedBy>Maksim</cp:lastModifiedBy>
  <cp:revision>24</cp:revision>
  <dcterms:created xsi:type="dcterms:W3CDTF">2021-06-21T18:25:09Z</dcterms:created>
  <dcterms:modified xsi:type="dcterms:W3CDTF">2021-06-23T04:48:09Z</dcterms:modified>
</cp:coreProperties>
</file>