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2888" autoAdjust="0"/>
  </p:normalViewPr>
  <p:slideViewPr>
    <p:cSldViewPr snapToGrid="0" snapToObjects="1">
      <p:cViewPr varScale="1">
        <p:scale>
          <a:sx n="106" d="100"/>
          <a:sy n="106" d="100"/>
        </p:scale>
        <p:origin x="17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9824" y="5581380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/>
          <p:nvPr userDrawn="1"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17037" y="1583871"/>
            <a:ext cx="7071314" cy="4400877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1317037" y="854100"/>
            <a:ext cx="7071314" cy="5419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160880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err="1">
                <a:solidFill>
                  <a:srgbClr val="1AB2E8"/>
                </a:solidFill>
              </a:rPr>
              <a:t>sqlsatParma</a:t>
            </a:r>
            <a:endParaRPr lang="en-US" sz="1100" b="1" dirty="0">
              <a:solidFill>
                <a:srgbClr val="1AB2E8"/>
              </a:solidFill>
            </a:endParaRPr>
          </a:p>
          <a:p>
            <a:pPr algn="ctr"/>
            <a:r>
              <a:rPr lang="en-US" sz="11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4A5E18"/>
                </a:solidFill>
              </a:rPr>
              <a:t>November</a:t>
            </a:r>
            <a:r>
              <a:rPr lang="it-IT" b="1" dirty="0">
                <a:solidFill>
                  <a:srgbClr val="4A5E18"/>
                </a:solidFill>
              </a:rPr>
              <a:t> 26°, 2016</a:t>
            </a: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 in the Azure ML platform</a:t>
            </a:r>
            <a:br>
              <a:rPr lang="en-US" dirty="0"/>
            </a:br>
            <a:r>
              <a:rPr lang="en-US" dirty="0"/>
              <a:t>DEMOS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/>
              <a:t>Alessandro Rezzani</a:t>
            </a:r>
          </a:p>
          <a:p>
            <a:r>
              <a:rPr lang="it-IT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@</a:t>
            </a:r>
            <a:r>
              <a:rPr lang="it-IT" i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alerezzani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www.dataskills.it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037" y="1169212"/>
            <a:ext cx="7071314" cy="406496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Modeling</a:t>
            </a:r>
            <a:r>
              <a:rPr lang="it-IT" dirty="0"/>
              <a:t> in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2139584"/>
            <a:ext cx="1614286" cy="49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160" y="2197059"/>
            <a:ext cx="2964191" cy="9851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5181" y="2015449"/>
            <a:ext cx="30360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 err="1"/>
              <a:t>library</a:t>
            </a:r>
            <a:r>
              <a:rPr lang="it-IT" sz="900" dirty="0"/>
              <a:t>(e1071)</a:t>
            </a:r>
          </a:p>
          <a:p>
            <a:r>
              <a:rPr lang="it-IT" sz="900" dirty="0" err="1"/>
              <a:t>features</a:t>
            </a:r>
            <a:r>
              <a:rPr lang="it-IT" sz="900" dirty="0"/>
              <a:t> &lt;- </a:t>
            </a:r>
            <a:r>
              <a:rPr lang="it-IT" sz="900" dirty="0" err="1"/>
              <a:t>get.feature.columns</a:t>
            </a:r>
            <a:r>
              <a:rPr lang="it-IT" sz="900" dirty="0"/>
              <a:t>(dataset)</a:t>
            </a:r>
          </a:p>
          <a:p>
            <a:r>
              <a:rPr lang="it-IT" sz="900" dirty="0" err="1"/>
              <a:t>labels</a:t>
            </a:r>
            <a:r>
              <a:rPr lang="it-IT" sz="900" dirty="0"/>
              <a:t>   &lt;- </a:t>
            </a:r>
            <a:r>
              <a:rPr lang="it-IT" sz="900" dirty="0" err="1"/>
              <a:t>as.factor</a:t>
            </a:r>
            <a:r>
              <a:rPr lang="it-IT" sz="900" dirty="0"/>
              <a:t>(</a:t>
            </a:r>
            <a:r>
              <a:rPr lang="it-IT" sz="900" dirty="0" err="1"/>
              <a:t>get.label.column</a:t>
            </a:r>
            <a:r>
              <a:rPr lang="it-IT" sz="900" dirty="0"/>
              <a:t>(dataset))</a:t>
            </a:r>
          </a:p>
          <a:p>
            <a:r>
              <a:rPr lang="it-IT" sz="900" dirty="0" err="1"/>
              <a:t>train.data</a:t>
            </a:r>
            <a:r>
              <a:rPr lang="it-IT" sz="900" dirty="0"/>
              <a:t> &lt;- </a:t>
            </a:r>
            <a:r>
              <a:rPr lang="it-IT" sz="900" dirty="0" err="1"/>
              <a:t>data.frame</a:t>
            </a:r>
            <a:r>
              <a:rPr lang="it-IT" sz="900" dirty="0"/>
              <a:t>(</a:t>
            </a:r>
            <a:r>
              <a:rPr lang="it-IT" sz="900" dirty="0" err="1"/>
              <a:t>features</a:t>
            </a:r>
            <a:r>
              <a:rPr lang="it-IT" sz="900" dirty="0"/>
              <a:t>, </a:t>
            </a:r>
            <a:r>
              <a:rPr lang="it-IT" sz="900" dirty="0" err="1"/>
              <a:t>labels</a:t>
            </a:r>
            <a:r>
              <a:rPr lang="it-IT" sz="900" dirty="0"/>
              <a:t>)</a:t>
            </a:r>
          </a:p>
          <a:p>
            <a:r>
              <a:rPr lang="it-IT" sz="900" dirty="0" err="1"/>
              <a:t>feature.names</a:t>
            </a:r>
            <a:r>
              <a:rPr lang="it-IT" sz="900" dirty="0"/>
              <a:t> &lt;- </a:t>
            </a:r>
            <a:r>
              <a:rPr lang="it-IT" sz="900" dirty="0" err="1"/>
              <a:t>get.feature.column.names</a:t>
            </a:r>
            <a:r>
              <a:rPr lang="it-IT" sz="900" dirty="0"/>
              <a:t>(dataset)</a:t>
            </a:r>
          </a:p>
          <a:p>
            <a:r>
              <a:rPr lang="it-IT" sz="900" dirty="0" err="1"/>
              <a:t>names</a:t>
            </a:r>
            <a:r>
              <a:rPr lang="it-IT" sz="900" dirty="0"/>
              <a:t>(</a:t>
            </a:r>
            <a:r>
              <a:rPr lang="it-IT" sz="900" dirty="0" err="1"/>
              <a:t>train.data</a:t>
            </a:r>
            <a:r>
              <a:rPr lang="it-IT" sz="900" dirty="0"/>
              <a:t>) &lt;- c(</a:t>
            </a:r>
            <a:r>
              <a:rPr lang="it-IT" sz="900" dirty="0" err="1"/>
              <a:t>feature.names</a:t>
            </a:r>
            <a:r>
              <a:rPr lang="it-IT" sz="900" dirty="0"/>
              <a:t>, "Class")</a:t>
            </a:r>
          </a:p>
          <a:p>
            <a:r>
              <a:rPr lang="it-IT" sz="900" dirty="0"/>
              <a:t>model &lt;- </a:t>
            </a:r>
            <a:r>
              <a:rPr lang="it-IT" sz="900" dirty="0" err="1"/>
              <a:t>naiveBayes</a:t>
            </a:r>
            <a:r>
              <a:rPr lang="it-IT" sz="900" dirty="0"/>
              <a:t>(Class ~ ., </a:t>
            </a:r>
            <a:r>
              <a:rPr lang="it-IT" sz="900" dirty="0" err="1"/>
              <a:t>train.data</a:t>
            </a:r>
            <a:r>
              <a:rPr lang="it-IT" sz="9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5" y="4150576"/>
            <a:ext cx="1864286" cy="9142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5181" y="3880597"/>
            <a:ext cx="37235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/>
              <a:t># Map 1-based optional input </a:t>
            </a:r>
            <a:r>
              <a:rPr lang="it-IT" sz="900" dirty="0" err="1"/>
              <a:t>ports</a:t>
            </a:r>
            <a:r>
              <a:rPr lang="it-IT" sz="900" dirty="0"/>
              <a:t> to </a:t>
            </a:r>
            <a:r>
              <a:rPr lang="it-IT" sz="900" dirty="0" err="1"/>
              <a:t>variables</a:t>
            </a:r>
            <a:endParaRPr lang="it-IT" sz="900" dirty="0"/>
          </a:p>
          <a:p>
            <a:r>
              <a:rPr lang="it-IT" sz="900" dirty="0"/>
              <a:t>dataset1 &lt;- </a:t>
            </a:r>
            <a:r>
              <a:rPr lang="it-IT" sz="900" dirty="0" err="1"/>
              <a:t>maml.mapInputPort</a:t>
            </a:r>
            <a:r>
              <a:rPr lang="it-IT" sz="900" dirty="0"/>
              <a:t>(1) # </a:t>
            </a:r>
            <a:r>
              <a:rPr lang="it-IT" sz="900" dirty="0" err="1"/>
              <a:t>class</a:t>
            </a:r>
            <a:r>
              <a:rPr lang="it-IT" sz="900" dirty="0"/>
              <a:t>: </a:t>
            </a:r>
            <a:r>
              <a:rPr lang="it-IT" sz="900" dirty="0" err="1"/>
              <a:t>data.frame</a:t>
            </a:r>
            <a:endParaRPr lang="it-IT" sz="900" dirty="0"/>
          </a:p>
          <a:p>
            <a:r>
              <a:rPr lang="it-IT" sz="900" dirty="0"/>
              <a:t>dataset2 &lt;- </a:t>
            </a:r>
            <a:r>
              <a:rPr lang="it-IT" sz="900" dirty="0" err="1"/>
              <a:t>maml.mapInputPort</a:t>
            </a:r>
            <a:r>
              <a:rPr lang="it-IT" sz="900" dirty="0"/>
              <a:t>(2) # </a:t>
            </a:r>
            <a:r>
              <a:rPr lang="it-IT" sz="900" dirty="0" err="1"/>
              <a:t>class</a:t>
            </a:r>
            <a:r>
              <a:rPr lang="it-IT" sz="900" dirty="0"/>
              <a:t>: </a:t>
            </a:r>
            <a:r>
              <a:rPr lang="it-IT" sz="900" dirty="0" err="1"/>
              <a:t>data.frame</a:t>
            </a:r>
            <a:endParaRPr lang="it-IT" sz="900" dirty="0"/>
          </a:p>
          <a:p>
            <a:endParaRPr lang="it-IT" sz="900" dirty="0"/>
          </a:p>
          <a:p>
            <a:r>
              <a:rPr lang="it-IT" sz="900" dirty="0" err="1"/>
              <a:t>data.set</a:t>
            </a:r>
            <a:r>
              <a:rPr lang="it-IT" sz="900" dirty="0"/>
              <a:t>&lt;-</a:t>
            </a:r>
            <a:r>
              <a:rPr lang="it-IT" sz="900" dirty="0" err="1"/>
              <a:t>as.data.frame</a:t>
            </a:r>
            <a:r>
              <a:rPr lang="it-IT" sz="900" dirty="0"/>
              <a:t>(</a:t>
            </a:r>
            <a:r>
              <a:rPr lang="it-IT" sz="900" dirty="0" err="1"/>
              <a:t>table</a:t>
            </a:r>
            <a:r>
              <a:rPr lang="it-IT" sz="900" dirty="0"/>
              <a:t>(dataset1$class,</a:t>
            </a:r>
          </a:p>
          <a:p>
            <a:r>
              <a:rPr lang="it-IT" sz="900" dirty="0" err="1"/>
              <a:t>ifelse</a:t>
            </a:r>
            <a:r>
              <a:rPr lang="it-IT" sz="900" dirty="0"/>
              <a:t>(dataset2$income=="&lt;=50K",0,1)))</a:t>
            </a:r>
          </a:p>
          <a:p>
            <a:r>
              <a:rPr lang="it-IT" sz="900" dirty="0" err="1"/>
              <a:t>names</a:t>
            </a:r>
            <a:r>
              <a:rPr lang="it-IT" sz="900" dirty="0"/>
              <a:t>(</a:t>
            </a:r>
            <a:r>
              <a:rPr lang="it-IT" sz="900" dirty="0" err="1"/>
              <a:t>data.set</a:t>
            </a:r>
            <a:r>
              <a:rPr lang="it-IT" sz="900" dirty="0"/>
              <a:t>)&lt;-c("</a:t>
            </a:r>
            <a:r>
              <a:rPr lang="it-IT" sz="900" dirty="0" err="1"/>
              <a:t>predicted</a:t>
            </a:r>
            <a:r>
              <a:rPr lang="it-IT" sz="900" dirty="0"/>
              <a:t>","</a:t>
            </a:r>
            <a:r>
              <a:rPr lang="it-IT" sz="900" dirty="0" err="1"/>
              <a:t>real</a:t>
            </a:r>
            <a:r>
              <a:rPr lang="it-IT" sz="900" dirty="0"/>
              <a:t>")</a:t>
            </a:r>
          </a:p>
          <a:p>
            <a:endParaRPr lang="it-IT" sz="900" dirty="0"/>
          </a:p>
          <a:p>
            <a:r>
              <a:rPr lang="it-IT" sz="900" dirty="0"/>
              <a:t># Select </a:t>
            </a:r>
            <a:r>
              <a:rPr lang="it-IT" sz="900" dirty="0" err="1"/>
              <a:t>data.frame</a:t>
            </a:r>
            <a:r>
              <a:rPr lang="it-IT" sz="900" dirty="0"/>
              <a:t> to be </a:t>
            </a:r>
            <a:r>
              <a:rPr lang="it-IT" sz="900" dirty="0" err="1"/>
              <a:t>sent</a:t>
            </a:r>
            <a:r>
              <a:rPr lang="it-IT" sz="900" dirty="0"/>
              <a:t> to the output Dataset </a:t>
            </a:r>
            <a:r>
              <a:rPr lang="it-IT" sz="900" dirty="0" err="1"/>
              <a:t>port</a:t>
            </a:r>
            <a:endParaRPr lang="it-IT" sz="900" dirty="0"/>
          </a:p>
          <a:p>
            <a:r>
              <a:rPr lang="it-IT" sz="900" dirty="0" err="1"/>
              <a:t>maml.mapOutputPort</a:t>
            </a:r>
            <a:r>
              <a:rPr lang="it-IT" sz="900" dirty="0"/>
              <a:t>("</a:t>
            </a:r>
            <a:r>
              <a:rPr lang="it-IT" sz="900" dirty="0" err="1"/>
              <a:t>data.set</a:t>
            </a:r>
            <a:r>
              <a:rPr lang="it-IT" sz="900" dirty="0"/>
              <a:t>");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919" y="3957602"/>
            <a:ext cx="3482306" cy="13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037" y="1140637"/>
            <a:ext cx="7071314" cy="406496"/>
          </a:xfrm>
        </p:spPr>
        <p:txBody>
          <a:bodyPr>
            <a:normAutofit fontScale="90000"/>
          </a:bodyPr>
          <a:lstStyle/>
          <a:p>
            <a:r>
              <a:rPr lang="it-IT" dirty="0"/>
              <a:t>Pure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2" y="2039583"/>
            <a:ext cx="1764286" cy="678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83595" y="1071343"/>
            <a:ext cx="4572000" cy="45786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788" dirty="0"/>
              <a:t># Map 1-based optional input </a:t>
            </a:r>
            <a:r>
              <a:rPr lang="it-IT" sz="788" dirty="0" err="1"/>
              <a:t>ports</a:t>
            </a:r>
            <a:r>
              <a:rPr lang="it-IT" sz="788" dirty="0"/>
              <a:t> to </a:t>
            </a:r>
            <a:r>
              <a:rPr lang="it-IT" sz="788" dirty="0" err="1"/>
              <a:t>variables</a:t>
            </a:r>
            <a:endParaRPr lang="it-IT" sz="788" dirty="0"/>
          </a:p>
          <a:p>
            <a:r>
              <a:rPr lang="it-IT" sz="788" dirty="0"/>
              <a:t>dataset1 &lt;- </a:t>
            </a:r>
            <a:r>
              <a:rPr lang="it-IT" sz="788" dirty="0" err="1"/>
              <a:t>maml.mapInputPort</a:t>
            </a:r>
            <a:r>
              <a:rPr lang="it-IT" sz="788" dirty="0"/>
              <a:t>(1)  </a:t>
            </a:r>
          </a:p>
          <a:p>
            <a:r>
              <a:rPr lang="it-IT" sz="788" dirty="0"/>
              <a:t> </a:t>
            </a:r>
          </a:p>
          <a:p>
            <a:r>
              <a:rPr lang="it-IT" sz="788" dirty="0" err="1"/>
              <a:t>install.packages</a:t>
            </a:r>
            <a:r>
              <a:rPr lang="it-IT" sz="788" dirty="0"/>
              <a:t>("</a:t>
            </a:r>
            <a:r>
              <a:rPr lang="it-IT" sz="788" dirty="0" err="1"/>
              <a:t>src</a:t>
            </a:r>
            <a:r>
              <a:rPr lang="it-IT" sz="788" dirty="0"/>
              <a:t>/frbs_3.1-0.zip", </a:t>
            </a:r>
            <a:r>
              <a:rPr lang="it-IT" sz="788" dirty="0" err="1"/>
              <a:t>lib</a:t>
            </a:r>
            <a:r>
              <a:rPr lang="it-IT" sz="788" dirty="0"/>
              <a:t> = ".", </a:t>
            </a:r>
            <a:r>
              <a:rPr lang="it-IT" sz="788" dirty="0" err="1"/>
              <a:t>repos</a:t>
            </a:r>
            <a:r>
              <a:rPr lang="it-IT" sz="788" dirty="0"/>
              <a:t> = NULL, verbose = TRUE)</a:t>
            </a:r>
          </a:p>
          <a:p>
            <a:r>
              <a:rPr lang="it-IT" sz="788" dirty="0" err="1"/>
              <a:t>library</a:t>
            </a:r>
            <a:r>
              <a:rPr lang="it-IT" sz="788" dirty="0"/>
              <a:t>(</a:t>
            </a:r>
            <a:r>
              <a:rPr lang="it-IT" sz="788" dirty="0" err="1"/>
              <a:t>frbs</a:t>
            </a:r>
            <a:r>
              <a:rPr lang="it-IT" sz="788" dirty="0"/>
              <a:t>, </a:t>
            </a:r>
            <a:r>
              <a:rPr lang="it-IT" sz="788" dirty="0" err="1"/>
              <a:t>lib.loc</a:t>
            </a:r>
            <a:r>
              <a:rPr lang="it-IT" sz="788" dirty="0"/>
              <a:t>=".", verbose=FALSE)</a:t>
            </a:r>
          </a:p>
          <a:p>
            <a:endParaRPr lang="it-IT" sz="788" dirty="0"/>
          </a:p>
          <a:p>
            <a:r>
              <a:rPr lang="it-IT" sz="788" dirty="0"/>
              <a:t>#</a:t>
            </a:r>
            <a:r>
              <a:rPr lang="it-IT" sz="788" dirty="0" err="1"/>
              <a:t>preparing</a:t>
            </a:r>
            <a:r>
              <a:rPr lang="it-IT" sz="788" dirty="0"/>
              <a:t> the data</a:t>
            </a:r>
          </a:p>
          <a:p>
            <a:r>
              <a:rPr lang="it-IT" sz="788" dirty="0" err="1"/>
              <a:t>all.iris</a:t>
            </a:r>
            <a:r>
              <a:rPr lang="it-IT" sz="788" dirty="0"/>
              <a:t> &lt;-dataset1</a:t>
            </a:r>
          </a:p>
          <a:p>
            <a:r>
              <a:rPr lang="it-IT" sz="788" dirty="0" err="1"/>
              <a:t>all.iris</a:t>
            </a:r>
            <a:r>
              <a:rPr lang="it-IT" sz="788" dirty="0"/>
              <a:t> &lt;-</a:t>
            </a:r>
            <a:r>
              <a:rPr lang="it-IT" sz="788" dirty="0" err="1"/>
              <a:t>all.iris</a:t>
            </a:r>
            <a:r>
              <a:rPr lang="it-IT" sz="788" dirty="0"/>
              <a:t>[,c(2,3,4,5,1)]</a:t>
            </a:r>
          </a:p>
          <a:p>
            <a:r>
              <a:rPr lang="it-IT" sz="788" dirty="0" err="1"/>
              <a:t>all.iris</a:t>
            </a:r>
            <a:r>
              <a:rPr lang="it-IT" sz="788" dirty="0"/>
              <a:t>[, 5] &lt;- </a:t>
            </a:r>
            <a:r>
              <a:rPr lang="it-IT" sz="788" dirty="0" err="1"/>
              <a:t>all.iris</a:t>
            </a:r>
            <a:r>
              <a:rPr lang="it-IT" sz="788" dirty="0"/>
              <a:t>[, 5] +1</a:t>
            </a:r>
          </a:p>
          <a:p>
            <a:endParaRPr lang="it-IT" sz="788" dirty="0"/>
          </a:p>
          <a:p>
            <a:r>
              <a:rPr lang="it-IT" sz="788" dirty="0"/>
              <a:t>#test set &amp; training set</a:t>
            </a:r>
          </a:p>
          <a:p>
            <a:r>
              <a:rPr lang="it-IT" sz="788" dirty="0"/>
              <a:t>sets &lt;- sample(2, </a:t>
            </a:r>
            <a:r>
              <a:rPr lang="it-IT" sz="788" dirty="0" err="1"/>
              <a:t>nrow</a:t>
            </a:r>
            <a:r>
              <a:rPr lang="it-IT" sz="788" dirty="0"/>
              <a:t>(</a:t>
            </a:r>
            <a:r>
              <a:rPr lang="it-IT" sz="788" dirty="0" err="1"/>
              <a:t>all.iris</a:t>
            </a:r>
            <a:r>
              <a:rPr lang="it-IT" sz="788" dirty="0"/>
              <a:t>), </a:t>
            </a:r>
            <a:r>
              <a:rPr lang="it-IT" sz="788" dirty="0" err="1"/>
              <a:t>replace</a:t>
            </a:r>
            <a:r>
              <a:rPr lang="it-IT" sz="788" dirty="0"/>
              <a:t>=TRUE, </a:t>
            </a:r>
            <a:r>
              <a:rPr lang="it-IT" sz="788" dirty="0" err="1"/>
              <a:t>prob</a:t>
            </a:r>
            <a:r>
              <a:rPr lang="it-IT" sz="788" dirty="0"/>
              <a:t>=c(0.7, 0.3))</a:t>
            </a:r>
          </a:p>
          <a:p>
            <a:r>
              <a:rPr lang="it-IT" sz="788" dirty="0" err="1"/>
              <a:t>tra.iris</a:t>
            </a:r>
            <a:r>
              <a:rPr lang="it-IT" sz="788" dirty="0"/>
              <a:t> &lt;-</a:t>
            </a:r>
            <a:r>
              <a:rPr lang="it-IT" sz="788" dirty="0" err="1"/>
              <a:t>all.iris</a:t>
            </a:r>
            <a:r>
              <a:rPr lang="it-IT" sz="788" dirty="0"/>
              <a:t>[sets==1,]</a:t>
            </a:r>
          </a:p>
          <a:p>
            <a:r>
              <a:rPr lang="it-IT" sz="788" dirty="0" err="1"/>
              <a:t>tst.iris</a:t>
            </a:r>
            <a:r>
              <a:rPr lang="it-IT" sz="788" dirty="0"/>
              <a:t> &lt;- </a:t>
            </a:r>
            <a:r>
              <a:rPr lang="it-IT" sz="788" dirty="0" err="1"/>
              <a:t>all.iris</a:t>
            </a:r>
            <a:r>
              <a:rPr lang="it-IT" sz="788" dirty="0"/>
              <a:t>[sets==2,1:(</a:t>
            </a:r>
            <a:r>
              <a:rPr lang="it-IT" sz="788" dirty="0" err="1"/>
              <a:t>ncol</a:t>
            </a:r>
            <a:r>
              <a:rPr lang="it-IT" sz="788" dirty="0"/>
              <a:t>(</a:t>
            </a:r>
            <a:r>
              <a:rPr lang="it-IT" sz="788" dirty="0" err="1"/>
              <a:t>all.iris</a:t>
            </a:r>
            <a:r>
              <a:rPr lang="it-IT" sz="788" dirty="0"/>
              <a:t>)-1)]</a:t>
            </a:r>
          </a:p>
          <a:p>
            <a:r>
              <a:rPr lang="it-IT" sz="788" dirty="0" err="1"/>
              <a:t>real.iris</a:t>
            </a:r>
            <a:r>
              <a:rPr lang="it-IT" sz="788" dirty="0"/>
              <a:t>&lt;-</a:t>
            </a:r>
            <a:r>
              <a:rPr lang="it-IT" sz="788" dirty="0" err="1"/>
              <a:t>all.iris</a:t>
            </a:r>
            <a:r>
              <a:rPr lang="it-IT" sz="788" dirty="0"/>
              <a:t>[sets==2,(</a:t>
            </a:r>
            <a:r>
              <a:rPr lang="it-IT" sz="788" dirty="0" err="1"/>
              <a:t>ncol</a:t>
            </a:r>
            <a:r>
              <a:rPr lang="it-IT" sz="788" dirty="0"/>
              <a:t>(</a:t>
            </a:r>
            <a:r>
              <a:rPr lang="it-IT" sz="788" dirty="0" err="1"/>
              <a:t>all.iris</a:t>
            </a:r>
            <a:r>
              <a:rPr lang="it-IT" sz="788" dirty="0"/>
              <a:t>))] </a:t>
            </a:r>
          </a:p>
          <a:p>
            <a:endParaRPr lang="it-IT" sz="788" dirty="0"/>
          </a:p>
          <a:p>
            <a:r>
              <a:rPr lang="it-IT" sz="788" dirty="0"/>
              <a:t>## </a:t>
            </a:r>
            <a:r>
              <a:rPr lang="it-IT" sz="788" dirty="0" err="1"/>
              <a:t>Define</a:t>
            </a:r>
            <a:r>
              <a:rPr lang="it-IT" sz="788" dirty="0"/>
              <a:t> </a:t>
            </a:r>
            <a:r>
              <a:rPr lang="it-IT" sz="788" dirty="0" err="1"/>
              <a:t>range</a:t>
            </a:r>
            <a:r>
              <a:rPr lang="it-IT" sz="788" dirty="0"/>
              <a:t> of input data. (</a:t>
            </a:r>
            <a:r>
              <a:rPr lang="it-IT" sz="788" dirty="0" err="1"/>
              <a:t>Only</a:t>
            </a:r>
            <a:r>
              <a:rPr lang="it-IT" sz="788" dirty="0"/>
              <a:t> for the input </a:t>
            </a:r>
            <a:r>
              <a:rPr lang="it-IT" sz="788" dirty="0" err="1"/>
              <a:t>variables</a:t>
            </a:r>
            <a:r>
              <a:rPr lang="it-IT" sz="788" dirty="0"/>
              <a:t>)</a:t>
            </a:r>
          </a:p>
          <a:p>
            <a:r>
              <a:rPr lang="it-IT" sz="788" dirty="0" err="1"/>
              <a:t>range.data.input</a:t>
            </a:r>
            <a:r>
              <a:rPr lang="it-IT" sz="788" dirty="0"/>
              <a:t> &lt;- </a:t>
            </a:r>
            <a:r>
              <a:rPr lang="it-IT" sz="788" dirty="0" err="1"/>
              <a:t>apply</a:t>
            </a:r>
            <a:r>
              <a:rPr lang="it-IT" sz="788" dirty="0"/>
              <a:t>(</a:t>
            </a:r>
            <a:r>
              <a:rPr lang="it-IT" sz="788" dirty="0" err="1"/>
              <a:t>all.iris</a:t>
            </a:r>
            <a:r>
              <a:rPr lang="it-IT" sz="788" dirty="0"/>
              <a:t>[, -</a:t>
            </a:r>
            <a:r>
              <a:rPr lang="it-IT" sz="788" dirty="0" err="1"/>
              <a:t>ncol</a:t>
            </a:r>
            <a:r>
              <a:rPr lang="it-IT" sz="788" dirty="0"/>
              <a:t>(</a:t>
            </a:r>
            <a:r>
              <a:rPr lang="it-IT" sz="788" dirty="0" err="1"/>
              <a:t>all.iris</a:t>
            </a:r>
            <a:r>
              <a:rPr lang="it-IT" sz="788" dirty="0"/>
              <a:t>)], 2, </a:t>
            </a:r>
            <a:r>
              <a:rPr lang="it-IT" sz="788" dirty="0" err="1"/>
              <a:t>range</a:t>
            </a:r>
            <a:r>
              <a:rPr lang="it-IT" sz="788" dirty="0"/>
              <a:t>)</a:t>
            </a:r>
          </a:p>
          <a:p>
            <a:endParaRPr lang="it-IT" sz="788" dirty="0"/>
          </a:p>
          <a:p>
            <a:r>
              <a:rPr lang="it-IT" sz="788" dirty="0"/>
              <a:t>## Set the </a:t>
            </a:r>
            <a:r>
              <a:rPr lang="it-IT" sz="788" dirty="0" err="1"/>
              <a:t>method</a:t>
            </a:r>
            <a:r>
              <a:rPr lang="it-IT" sz="788" dirty="0"/>
              <a:t> and </a:t>
            </a:r>
            <a:r>
              <a:rPr lang="it-IT" sz="788" dirty="0" err="1"/>
              <a:t>its</a:t>
            </a:r>
            <a:r>
              <a:rPr lang="it-IT" sz="788" dirty="0"/>
              <a:t> </a:t>
            </a:r>
            <a:r>
              <a:rPr lang="it-IT" sz="788" dirty="0" err="1"/>
              <a:t>parameters</a:t>
            </a:r>
            <a:r>
              <a:rPr lang="it-IT" sz="788" dirty="0"/>
              <a:t>.</a:t>
            </a:r>
          </a:p>
          <a:p>
            <a:r>
              <a:rPr lang="it-IT" sz="788" dirty="0" err="1"/>
              <a:t>method.type</a:t>
            </a:r>
            <a:r>
              <a:rPr lang="it-IT" sz="788" dirty="0"/>
              <a:t> &lt;- "FRBCS.W"</a:t>
            </a:r>
          </a:p>
          <a:p>
            <a:r>
              <a:rPr lang="it-IT" sz="788" dirty="0"/>
              <a:t>control &lt;- list(</a:t>
            </a:r>
            <a:r>
              <a:rPr lang="it-IT" sz="788" dirty="0" err="1"/>
              <a:t>num.labels</a:t>
            </a:r>
            <a:r>
              <a:rPr lang="it-IT" sz="788" dirty="0"/>
              <a:t> = 5, </a:t>
            </a:r>
            <a:r>
              <a:rPr lang="it-IT" sz="788" dirty="0" err="1"/>
              <a:t>type.mf</a:t>
            </a:r>
            <a:r>
              <a:rPr lang="it-IT" sz="788" dirty="0"/>
              <a:t> = "GAUSSIAN", </a:t>
            </a:r>
            <a:r>
              <a:rPr lang="it-IT" sz="788" dirty="0" err="1"/>
              <a:t>type.tnorm</a:t>
            </a:r>
            <a:r>
              <a:rPr lang="it-IT" sz="788" dirty="0"/>
              <a:t> = "MIN", </a:t>
            </a:r>
          </a:p>
          <a:p>
            <a:r>
              <a:rPr lang="it-IT" sz="788" dirty="0"/>
              <a:t>                </a:t>
            </a:r>
            <a:r>
              <a:rPr lang="it-IT" sz="788" dirty="0" err="1"/>
              <a:t>type.snorm</a:t>
            </a:r>
            <a:r>
              <a:rPr lang="it-IT" sz="788" dirty="0"/>
              <a:t> = "MAX", </a:t>
            </a:r>
            <a:r>
              <a:rPr lang="it-IT" sz="788" dirty="0" err="1"/>
              <a:t>type.implication.func</a:t>
            </a:r>
            <a:r>
              <a:rPr lang="it-IT" sz="788" dirty="0"/>
              <a:t> = "ZADEH")</a:t>
            </a:r>
          </a:p>
          <a:p>
            <a:endParaRPr lang="it-IT" sz="788" dirty="0"/>
          </a:p>
          <a:p>
            <a:r>
              <a:rPr lang="it-IT" sz="788" dirty="0"/>
              <a:t>#learning </a:t>
            </a:r>
            <a:r>
              <a:rPr lang="it-IT" sz="788" dirty="0" err="1"/>
              <a:t>phase</a:t>
            </a:r>
            <a:endParaRPr lang="it-IT" sz="788" dirty="0"/>
          </a:p>
          <a:p>
            <a:r>
              <a:rPr lang="it-IT" sz="788" dirty="0" err="1"/>
              <a:t>object.cls</a:t>
            </a:r>
            <a:r>
              <a:rPr lang="it-IT" sz="788" dirty="0"/>
              <a:t> &lt;- </a:t>
            </a:r>
            <a:r>
              <a:rPr lang="it-IT" sz="788" dirty="0" err="1"/>
              <a:t>frbs.learn</a:t>
            </a:r>
            <a:r>
              <a:rPr lang="it-IT" sz="788" dirty="0"/>
              <a:t>(</a:t>
            </a:r>
            <a:r>
              <a:rPr lang="it-IT" sz="788" dirty="0" err="1"/>
              <a:t>tra.iris</a:t>
            </a:r>
            <a:r>
              <a:rPr lang="it-IT" sz="788" dirty="0"/>
              <a:t>, </a:t>
            </a:r>
            <a:r>
              <a:rPr lang="it-IT" sz="788" dirty="0" err="1"/>
              <a:t>range.data.input</a:t>
            </a:r>
            <a:r>
              <a:rPr lang="it-IT" sz="788" dirty="0"/>
              <a:t>, </a:t>
            </a:r>
            <a:r>
              <a:rPr lang="it-IT" sz="788" dirty="0" err="1"/>
              <a:t>method.type</a:t>
            </a:r>
            <a:r>
              <a:rPr lang="it-IT" sz="788" dirty="0"/>
              <a:t>, control)</a:t>
            </a:r>
          </a:p>
          <a:p>
            <a:endParaRPr lang="it-IT" sz="788" dirty="0"/>
          </a:p>
          <a:p>
            <a:r>
              <a:rPr lang="it-IT" sz="788" dirty="0"/>
              <a:t>## </a:t>
            </a:r>
            <a:r>
              <a:rPr lang="it-IT" sz="788" dirty="0" err="1"/>
              <a:t>Predicting</a:t>
            </a:r>
            <a:r>
              <a:rPr lang="it-IT" sz="788" dirty="0"/>
              <a:t> </a:t>
            </a:r>
            <a:r>
              <a:rPr lang="it-IT" sz="788" dirty="0" err="1"/>
              <a:t>step</a:t>
            </a:r>
            <a:endParaRPr lang="it-IT" sz="788" dirty="0"/>
          </a:p>
          <a:p>
            <a:r>
              <a:rPr lang="it-IT" sz="788" dirty="0" err="1"/>
              <a:t>res.test</a:t>
            </a:r>
            <a:r>
              <a:rPr lang="it-IT" sz="788" dirty="0"/>
              <a:t> &lt;- </a:t>
            </a:r>
            <a:r>
              <a:rPr lang="it-IT" sz="788" dirty="0" err="1"/>
              <a:t>as.data.frame</a:t>
            </a:r>
            <a:r>
              <a:rPr lang="it-IT" sz="788" dirty="0"/>
              <a:t>(</a:t>
            </a:r>
            <a:r>
              <a:rPr lang="it-IT" sz="788" dirty="0" err="1"/>
              <a:t>predict</a:t>
            </a:r>
            <a:r>
              <a:rPr lang="it-IT" sz="788" dirty="0"/>
              <a:t>(</a:t>
            </a:r>
            <a:r>
              <a:rPr lang="it-IT" sz="788" dirty="0" err="1"/>
              <a:t>object.cls</a:t>
            </a:r>
            <a:r>
              <a:rPr lang="it-IT" sz="788" dirty="0"/>
              <a:t>, </a:t>
            </a:r>
            <a:r>
              <a:rPr lang="it-IT" sz="788" dirty="0" err="1"/>
              <a:t>tst.iris</a:t>
            </a:r>
            <a:r>
              <a:rPr lang="it-IT" sz="788" dirty="0"/>
              <a:t>))</a:t>
            </a:r>
          </a:p>
          <a:p>
            <a:endParaRPr lang="it-IT" sz="788" dirty="0"/>
          </a:p>
          <a:p>
            <a:r>
              <a:rPr lang="it-IT" sz="788" dirty="0" err="1"/>
              <a:t>colnames</a:t>
            </a:r>
            <a:r>
              <a:rPr lang="it-IT" sz="788" dirty="0"/>
              <a:t>(</a:t>
            </a:r>
            <a:r>
              <a:rPr lang="it-IT" sz="788" dirty="0" err="1"/>
              <a:t>res.test</a:t>
            </a:r>
            <a:r>
              <a:rPr lang="it-IT" sz="788" dirty="0"/>
              <a:t>)&lt;-c("</a:t>
            </a:r>
            <a:r>
              <a:rPr lang="it-IT" sz="788" dirty="0" err="1"/>
              <a:t>prediction</a:t>
            </a:r>
            <a:r>
              <a:rPr lang="it-IT" sz="788" dirty="0"/>
              <a:t>")</a:t>
            </a:r>
          </a:p>
          <a:p>
            <a:r>
              <a:rPr lang="it-IT" sz="788" dirty="0" err="1"/>
              <a:t>res.test</a:t>
            </a:r>
            <a:r>
              <a:rPr lang="it-IT" sz="788" dirty="0"/>
              <a:t>&lt;-</a:t>
            </a:r>
            <a:r>
              <a:rPr lang="it-IT" sz="788" dirty="0" err="1"/>
              <a:t>cbind</a:t>
            </a:r>
            <a:r>
              <a:rPr lang="it-IT" sz="788" dirty="0"/>
              <a:t>(</a:t>
            </a:r>
            <a:r>
              <a:rPr lang="it-IT" sz="788" dirty="0" err="1"/>
              <a:t>tst.iris,res.test</a:t>
            </a:r>
            <a:r>
              <a:rPr lang="it-IT" sz="788" dirty="0"/>
              <a:t>)</a:t>
            </a:r>
          </a:p>
          <a:p>
            <a:r>
              <a:rPr lang="it-IT" sz="788" dirty="0" err="1"/>
              <a:t>res.test</a:t>
            </a:r>
            <a:r>
              <a:rPr lang="it-IT" sz="788" dirty="0"/>
              <a:t>&lt;-</a:t>
            </a:r>
            <a:r>
              <a:rPr lang="it-IT" sz="788" dirty="0" err="1"/>
              <a:t>cbind</a:t>
            </a:r>
            <a:r>
              <a:rPr lang="it-IT" sz="788" dirty="0"/>
              <a:t>(</a:t>
            </a:r>
            <a:r>
              <a:rPr lang="it-IT" sz="788" dirty="0" err="1"/>
              <a:t>res.test,real.iris</a:t>
            </a:r>
            <a:r>
              <a:rPr lang="it-IT" sz="788" dirty="0"/>
              <a:t>)</a:t>
            </a:r>
          </a:p>
          <a:p>
            <a:r>
              <a:rPr lang="it-IT" sz="788" dirty="0"/>
              <a:t> </a:t>
            </a:r>
          </a:p>
          <a:p>
            <a:r>
              <a:rPr lang="it-IT" sz="788" dirty="0"/>
              <a:t># Select </a:t>
            </a:r>
            <a:r>
              <a:rPr lang="it-IT" sz="788" dirty="0" err="1"/>
              <a:t>data.frame</a:t>
            </a:r>
            <a:r>
              <a:rPr lang="it-IT" sz="788" dirty="0"/>
              <a:t> to be </a:t>
            </a:r>
            <a:r>
              <a:rPr lang="it-IT" sz="788" dirty="0" err="1"/>
              <a:t>sent</a:t>
            </a:r>
            <a:r>
              <a:rPr lang="it-IT" sz="788" dirty="0"/>
              <a:t> to the output Dataset </a:t>
            </a:r>
            <a:r>
              <a:rPr lang="it-IT" sz="788" dirty="0" err="1"/>
              <a:t>port</a:t>
            </a:r>
            <a:endParaRPr lang="it-IT" sz="788" dirty="0"/>
          </a:p>
          <a:p>
            <a:r>
              <a:rPr lang="it-IT" sz="788" dirty="0" err="1"/>
              <a:t>maml.mapOutputPort</a:t>
            </a:r>
            <a:r>
              <a:rPr lang="it-IT" sz="788" dirty="0"/>
              <a:t>("</a:t>
            </a:r>
            <a:r>
              <a:rPr lang="it-IT" sz="788" dirty="0" err="1"/>
              <a:t>res.test</a:t>
            </a:r>
            <a:r>
              <a:rPr lang="it-IT" sz="788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376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037" y="1140637"/>
            <a:ext cx="7071314" cy="406496"/>
          </a:xfrm>
        </p:spPr>
        <p:txBody>
          <a:bodyPr>
            <a:normAutofit fontScale="90000"/>
          </a:bodyPr>
          <a:lstStyle/>
          <a:p>
            <a:r>
              <a:rPr lang="it-IT" dirty="0"/>
              <a:t>Pure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9" y="2214608"/>
            <a:ext cx="1985714" cy="7285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50249" y="1140637"/>
            <a:ext cx="4444750" cy="4824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sz="750" dirty="0"/>
              <a:t># Map 1-based optional input </a:t>
            </a:r>
            <a:r>
              <a:rPr lang="it-IT" sz="750" dirty="0" err="1"/>
              <a:t>ports</a:t>
            </a:r>
            <a:r>
              <a:rPr lang="it-IT" sz="750" dirty="0"/>
              <a:t> to </a:t>
            </a:r>
            <a:r>
              <a:rPr lang="it-IT" sz="750" dirty="0" err="1"/>
              <a:t>variables</a:t>
            </a:r>
            <a:endParaRPr lang="it-IT" sz="750" dirty="0"/>
          </a:p>
          <a:p>
            <a:r>
              <a:rPr lang="it-IT" sz="750" dirty="0"/>
              <a:t>dataset1 &lt;- </a:t>
            </a:r>
            <a:r>
              <a:rPr lang="it-IT" sz="750" dirty="0" err="1"/>
              <a:t>maml.mapInputPort</a:t>
            </a:r>
            <a:r>
              <a:rPr lang="it-IT" sz="750" dirty="0"/>
              <a:t>(1)  </a:t>
            </a:r>
          </a:p>
          <a:p>
            <a:r>
              <a:rPr lang="it-IT" sz="750" dirty="0"/>
              <a:t> </a:t>
            </a:r>
          </a:p>
          <a:p>
            <a:r>
              <a:rPr lang="it-IT" sz="750" dirty="0" err="1"/>
              <a:t>install.packages</a:t>
            </a:r>
            <a:r>
              <a:rPr lang="it-IT" sz="750" dirty="0"/>
              <a:t>("</a:t>
            </a:r>
            <a:r>
              <a:rPr lang="it-IT" sz="750" dirty="0" err="1"/>
              <a:t>src</a:t>
            </a:r>
            <a:r>
              <a:rPr lang="it-IT" sz="750" dirty="0"/>
              <a:t>/frbs_3.1-0.zip", </a:t>
            </a:r>
            <a:r>
              <a:rPr lang="it-IT" sz="750" dirty="0" err="1"/>
              <a:t>lib</a:t>
            </a:r>
            <a:r>
              <a:rPr lang="it-IT" sz="750" dirty="0"/>
              <a:t> = ".", </a:t>
            </a:r>
            <a:r>
              <a:rPr lang="it-IT" sz="750" dirty="0" err="1"/>
              <a:t>repos</a:t>
            </a:r>
            <a:r>
              <a:rPr lang="it-IT" sz="750" dirty="0"/>
              <a:t> = NULL, verbose = TRUE)</a:t>
            </a:r>
          </a:p>
          <a:p>
            <a:r>
              <a:rPr lang="it-IT" sz="750" dirty="0" err="1"/>
              <a:t>library</a:t>
            </a:r>
            <a:r>
              <a:rPr lang="it-IT" sz="750" dirty="0"/>
              <a:t>(</a:t>
            </a:r>
            <a:r>
              <a:rPr lang="it-IT" sz="750" dirty="0" err="1"/>
              <a:t>frbs</a:t>
            </a:r>
            <a:r>
              <a:rPr lang="it-IT" sz="750" dirty="0"/>
              <a:t>, </a:t>
            </a:r>
            <a:r>
              <a:rPr lang="it-IT" sz="750" dirty="0" err="1"/>
              <a:t>lib.loc</a:t>
            </a:r>
            <a:r>
              <a:rPr lang="it-IT" sz="750" dirty="0"/>
              <a:t>=".", verbose=FALSE)</a:t>
            </a:r>
          </a:p>
          <a:p>
            <a:endParaRPr lang="it-IT" sz="750" dirty="0"/>
          </a:p>
          <a:p>
            <a:r>
              <a:rPr lang="it-IT" sz="750" dirty="0"/>
              <a:t>#</a:t>
            </a:r>
            <a:r>
              <a:rPr lang="it-IT" sz="750" dirty="0" err="1"/>
              <a:t>preparing</a:t>
            </a:r>
            <a:r>
              <a:rPr lang="it-IT" sz="750" dirty="0"/>
              <a:t> the data</a:t>
            </a:r>
          </a:p>
          <a:p>
            <a:r>
              <a:rPr lang="it-IT" sz="750" dirty="0" err="1"/>
              <a:t>all.iris</a:t>
            </a:r>
            <a:r>
              <a:rPr lang="it-IT" sz="750" dirty="0"/>
              <a:t> &lt;-dataset1</a:t>
            </a:r>
          </a:p>
          <a:p>
            <a:r>
              <a:rPr lang="it-IT" sz="750" dirty="0" err="1"/>
              <a:t>all.iris</a:t>
            </a:r>
            <a:r>
              <a:rPr lang="it-IT" sz="750" dirty="0"/>
              <a:t> &lt;-</a:t>
            </a:r>
            <a:r>
              <a:rPr lang="it-IT" sz="750" dirty="0" err="1"/>
              <a:t>all.iris</a:t>
            </a:r>
            <a:r>
              <a:rPr lang="it-IT" sz="750" dirty="0"/>
              <a:t>[,c(2,3,4,5,1)]</a:t>
            </a:r>
          </a:p>
          <a:p>
            <a:r>
              <a:rPr lang="it-IT" sz="750" dirty="0" err="1"/>
              <a:t>all.iris</a:t>
            </a:r>
            <a:r>
              <a:rPr lang="it-IT" sz="750" dirty="0"/>
              <a:t>[, 5] &lt;- </a:t>
            </a:r>
            <a:r>
              <a:rPr lang="it-IT" sz="750" dirty="0" err="1"/>
              <a:t>all.iris</a:t>
            </a:r>
            <a:r>
              <a:rPr lang="it-IT" sz="750" dirty="0"/>
              <a:t>[, 5] +1</a:t>
            </a:r>
          </a:p>
          <a:p>
            <a:endParaRPr lang="it-IT" sz="750" dirty="0"/>
          </a:p>
          <a:p>
            <a:r>
              <a:rPr lang="it-IT" sz="750" dirty="0"/>
              <a:t>#test set &amp; training set</a:t>
            </a:r>
          </a:p>
          <a:p>
            <a:r>
              <a:rPr lang="it-IT" sz="750" dirty="0"/>
              <a:t>sets &lt;- sample(2, </a:t>
            </a:r>
            <a:r>
              <a:rPr lang="it-IT" sz="750" dirty="0" err="1"/>
              <a:t>nrow</a:t>
            </a:r>
            <a:r>
              <a:rPr lang="it-IT" sz="750" dirty="0"/>
              <a:t>(</a:t>
            </a:r>
            <a:r>
              <a:rPr lang="it-IT" sz="750" dirty="0" err="1"/>
              <a:t>all.iris</a:t>
            </a:r>
            <a:r>
              <a:rPr lang="it-IT" sz="750" dirty="0"/>
              <a:t>), </a:t>
            </a:r>
            <a:r>
              <a:rPr lang="it-IT" sz="750" dirty="0" err="1"/>
              <a:t>replace</a:t>
            </a:r>
            <a:r>
              <a:rPr lang="it-IT" sz="750" dirty="0"/>
              <a:t>=TRUE, </a:t>
            </a:r>
            <a:r>
              <a:rPr lang="it-IT" sz="750" dirty="0" err="1"/>
              <a:t>prob</a:t>
            </a:r>
            <a:r>
              <a:rPr lang="it-IT" sz="750" dirty="0"/>
              <a:t>=c(0.7, 0.3))</a:t>
            </a:r>
          </a:p>
          <a:p>
            <a:r>
              <a:rPr lang="it-IT" sz="750" dirty="0" err="1"/>
              <a:t>tra.iris</a:t>
            </a:r>
            <a:r>
              <a:rPr lang="it-IT" sz="750" dirty="0"/>
              <a:t> &lt;-</a:t>
            </a:r>
            <a:r>
              <a:rPr lang="it-IT" sz="750" dirty="0" err="1"/>
              <a:t>all.iris</a:t>
            </a:r>
            <a:r>
              <a:rPr lang="it-IT" sz="750" dirty="0"/>
              <a:t>[sets==1,]</a:t>
            </a:r>
          </a:p>
          <a:p>
            <a:r>
              <a:rPr lang="it-IT" sz="750" dirty="0" err="1"/>
              <a:t>tst.iris</a:t>
            </a:r>
            <a:r>
              <a:rPr lang="it-IT" sz="750" dirty="0"/>
              <a:t> &lt;- </a:t>
            </a:r>
            <a:r>
              <a:rPr lang="it-IT" sz="750" dirty="0" err="1"/>
              <a:t>all.iris</a:t>
            </a:r>
            <a:r>
              <a:rPr lang="it-IT" sz="750" dirty="0"/>
              <a:t>[sets==2,1:(</a:t>
            </a:r>
            <a:r>
              <a:rPr lang="it-IT" sz="750" dirty="0" err="1"/>
              <a:t>ncol</a:t>
            </a:r>
            <a:r>
              <a:rPr lang="it-IT" sz="750" dirty="0"/>
              <a:t>(</a:t>
            </a:r>
            <a:r>
              <a:rPr lang="it-IT" sz="750" dirty="0" err="1"/>
              <a:t>all.iris</a:t>
            </a:r>
            <a:r>
              <a:rPr lang="it-IT" sz="750" dirty="0"/>
              <a:t>)-1)]</a:t>
            </a:r>
          </a:p>
          <a:p>
            <a:r>
              <a:rPr lang="it-IT" sz="750" dirty="0" err="1"/>
              <a:t>real.iris</a:t>
            </a:r>
            <a:r>
              <a:rPr lang="it-IT" sz="750" dirty="0"/>
              <a:t>&lt;-</a:t>
            </a:r>
            <a:r>
              <a:rPr lang="it-IT" sz="750" dirty="0" err="1"/>
              <a:t>all.iris</a:t>
            </a:r>
            <a:r>
              <a:rPr lang="it-IT" sz="750" dirty="0"/>
              <a:t>[sets==2,(</a:t>
            </a:r>
            <a:r>
              <a:rPr lang="it-IT" sz="750" dirty="0" err="1"/>
              <a:t>ncol</a:t>
            </a:r>
            <a:r>
              <a:rPr lang="it-IT" sz="750" dirty="0"/>
              <a:t>(</a:t>
            </a:r>
            <a:r>
              <a:rPr lang="it-IT" sz="750" dirty="0" err="1"/>
              <a:t>all.iris</a:t>
            </a:r>
            <a:r>
              <a:rPr lang="it-IT" sz="750" dirty="0"/>
              <a:t>))] </a:t>
            </a:r>
          </a:p>
          <a:p>
            <a:endParaRPr lang="it-IT" sz="750" dirty="0"/>
          </a:p>
          <a:p>
            <a:r>
              <a:rPr lang="it-IT" sz="750" dirty="0"/>
              <a:t>## </a:t>
            </a:r>
            <a:r>
              <a:rPr lang="it-IT" sz="750" dirty="0" err="1"/>
              <a:t>Define</a:t>
            </a:r>
            <a:r>
              <a:rPr lang="it-IT" sz="750" dirty="0"/>
              <a:t> </a:t>
            </a:r>
            <a:r>
              <a:rPr lang="it-IT" sz="750" dirty="0" err="1"/>
              <a:t>range</a:t>
            </a:r>
            <a:r>
              <a:rPr lang="it-IT" sz="750" dirty="0"/>
              <a:t> of input data. (</a:t>
            </a:r>
            <a:r>
              <a:rPr lang="it-IT" sz="750" dirty="0" err="1"/>
              <a:t>Only</a:t>
            </a:r>
            <a:r>
              <a:rPr lang="it-IT" sz="750" dirty="0"/>
              <a:t> for the input </a:t>
            </a:r>
            <a:r>
              <a:rPr lang="it-IT" sz="750" dirty="0" err="1"/>
              <a:t>variables</a:t>
            </a:r>
            <a:r>
              <a:rPr lang="it-IT" sz="750" dirty="0"/>
              <a:t>)</a:t>
            </a:r>
          </a:p>
          <a:p>
            <a:r>
              <a:rPr lang="it-IT" sz="750" dirty="0" err="1"/>
              <a:t>range.data.input</a:t>
            </a:r>
            <a:r>
              <a:rPr lang="it-IT" sz="750" dirty="0"/>
              <a:t> &lt;- </a:t>
            </a:r>
            <a:r>
              <a:rPr lang="it-IT" sz="750" dirty="0" err="1"/>
              <a:t>apply</a:t>
            </a:r>
            <a:r>
              <a:rPr lang="it-IT" sz="750" dirty="0"/>
              <a:t>(</a:t>
            </a:r>
            <a:r>
              <a:rPr lang="it-IT" sz="750" dirty="0" err="1"/>
              <a:t>all.iris</a:t>
            </a:r>
            <a:r>
              <a:rPr lang="it-IT" sz="750" dirty="0"/>
              <a:t>[, -</a:t>
            </a:r>
            <a:r>
              <a:rPr lang="it-IT" sz="750" dirty="0" err="1"/>
              <a:t>ncol</a:t>
            </a:r>
            <a:r>
              <a:rPr lang="it-IT" sz="750" dirty="0"/>
              <a:t>(</a:t>
            </a:r>
            <a:r>
              <a:rPr lang="it-IT" sz="750" dirty="0" err="1"/>
              <a:t>all.iris</a:t>
            </a:r>
            <a:r>
              <a:rPr lang="it-IT" sz="750" dirty="0"/>
              <a:t>)], 2, </a:t>
            </a:r>
            <a:r>
              <a:rPr lang="it-IT" sz="750" dirty="0" err="1"/>
              <a:t>range</a:t>
            </a:r>
            <a:r>
              <a:rPr lang="it-IT" sz="750" dirty="0"/>
              <a:t>)</a:t>
            </a:r>
          </a:p>
          <a:p>
            <a:endParaRPr lang="it-IT" sz="750" dirty="0"/>
          </a:p>
          <a:p>
            <a:r>
              <a:rPr lang="it-IT" sz="750" dirty="0"/>
              <a:t>## Set the </a:t>
            </a:r>
            <a:r>
              <a:rPr lang="it-IT" sz="750" dirty="0" err="1"/>
              <a:t>method</a:t>
            </a:r>
            <a:r>
              <a:rPr lang="it-IT" sz="750" dirty="0"/>
              <a:t> and </a:t>
            </a:r>
            <a:r>
              <a:rPr lang="it-IT" sz="750" dirty="0" err="1"/>
              <a:t>its</a:t>
            </a:r>
            <a:r>
              <a:rPr lang="it-IT" sz="750" dirty="0"/>
              <a:t> </a:t>
            </a:r>
            <a:r>
              <a:rPr lang="it-IT" sz="750" dirty="0" err="1"/>
              <a:t>parameters</a:t>
            </a:r>
            <a:r>
              <a:rPr lang="it-IT" sz="750" dirty="0"/>
              <a:t>.</a:t>
            </a:r>
          </a:p>
          <a:p>
            <a:r>
              <a:rPr lang="it-IT" sz="750" dirty="0" err="1"/>
              <a:t>method.type</a:t>
            </a:r>
            <a:r>
              <a:rPr lang="it-IT" sz="750" dirty="0"/>
              <a:t> &lt;- "FRBCS.W"</a:t>
            </a:r>
          </a:p>
          <a:p>
            <a:r>
              <a:rPr lang="it-IT" sz="750" dirty="0"/>
              <a:t>control &lt;- list(</a:t>
            </a:r>
            <a:r>
              <a:rPr lang="it-IT" sz="750" dirty="0" err="1"/>
              <a:t>num.labels</a:t>
            </a:r>
            <a:r>
              <a:rPr lang="it-IT" sz="750" dirty="0"/>
              <a:t> = 5, </a:t>
            </a:r>
            <a:r>
              <a:rPr lang="it-IT" sz="750" dirty="0" err="1"/>
              <a:t>type.mf</a:t>
            </a:r>
            <a:r>
              <a:rPr lang="it-IT" sz="750" dirty="0"/>
              <a:t> = "GAUSSIAN", </a:t>
            </a:r>
            <a:r>
              <a:rPr lang="it-IT" sz="750" dirty="0" err="1"/>
              <a:t>type.tnorm</a:t>
            </a:r>
            <a:r>
              <a:rPr lang="it-IT" sz="750" dirty="0"/>
              <a:t> = "MIN", </a:t>
            </a:r>
          </a:p>
          <a:p>
            <a:r>
              <a:rPr lang="it-IT" sz="750" dirty="0"/>
              <a:t>                </a:t>
            </a:r>
            <a:r>
              <a:rPr lang="it-IT" sz="750" dirty="0" err="1"/>
              <a:t>type.snorm</a:t>
            </a:r>
            <a:r>
              <a:rPr lang="it-IT" sz="750" dirty="0"/>
              <a:t> = "MAX", </a:t>
            </a:r>
            <a:r>
              <a:rPr lang="it-IT" sz="750" dirty="0" err="1"/>
              <a:t>type.implication.func</a:t>
            </a:r>
            <a:r>
              <a:rPr lang="it-IT" sz="750" dirty="0"/>
              <a:t> = "ZADEH")</a:t>
            </a:r>
          </a:p>
          <a:p>
            <a:endParaRPr lang="it-IT" sz="750" dirty="0"/>
          </a:p>
          <a:p>
            <a:r>
              <a:rPr lang="it-IT" sz="750" dirty="0"/>
              <a:t>#learning </a:t>
            </a:r>
            <a:r>
              <a:rPr lang="it-IT" sz="750" dirty="0" err="1"/>
              <a:t>phase</a:t>
            </a:r>
            <a:endParaRPr lang="it-IT" sz="750" dirty="0"/>
          </a:p>
          <a:p>
            <a:r>
              <a:rPr lang="it-IT" sz="750" dirty="0" err="1"/>
              <a:t>object.cls</a:t>
            </a:r>
            <a:r>
              <a:rPr lang="it-IT" sz="750" dirty="0"/>
              <a:t> &lt;- </a:t>
            </a:r>
            <a:r>
              <a:rPr lang="it-IT" sz="750" dirty="0" err="1"/>
              <a:t>frbs.learn</a:t>
            </a:r>
            <a:r>
              <a:rPr lang="it-IT" sz="750" dirty="0"/>
              <a:t>(</a:t>
            </a:r>
            <a:r>
              <a:rPr lang="it-IT" sz="750" dirty="0" err="1"/>
              <a:t>tra.iris</a:t>
            </a:r>
            <a:r>
              <a:rPr lang="it-IT" sz="750" dirty="0"/>
              <a:t>, </a:t>
            </a:r>
            <a:r>
              <a:rPr lang="it-IT" sz="750" dirty="0" err="1"/>
              <a:t>range.data.input</a:t>
            </a:r>
            <a:r>
              <a:rPr lang="it-IT" sz="750" dirty="0"/>
              <a:t>, </a:t>
            </a:r>
            <a:r>
              <a:rPr lang="it-IT" sz="750" dirty="0" err="1"/>
              <a:t>method.type</a:t>
            </a:r>
            <a:r>
              <a:rPr lang="it-IT" sz="750" dirty="0"/>
              <a:t>, control)</a:t>
            </a:r>
          </a:p>
          <a:p>
            <a:endParaRPr lang="it-IT" sz="750" dirty="0"/>
          </a:p>
          <a:p>
            <a:r>
              <a:rPr lang="it-IT" sz="750" dirty="0"/>
              <a:t>## </a:t>
            </a:r>
            <a:r>
              <a:rPr lang="it-IT" sz="750" dirty="0" err="1"/>
              <a:t>Predicting</a:t>
            </a:r>
            <a:r>
              <a:rPr lang="it-IT" sz="750" dirty="0"/>
              <a:t> </a:t>
            </a:r>
            <a:r>
              <a:rPr lang="it-IT" sz="750" dirty="0" err="1"/>
              <a:t>step</a:t>
            </a:r>
            <a:endParaRPr lang="it-IT" sz="750" dirty="0"/>
          </a:p>
          <a:p>
            <a:r>
              <a:rPr lang="it-IT" sz="750" dirty="0" err="1"/>
              <a:t>res.test</a:t>
            </a:r>
            <a:r>
              <a:rPr lang="it-IT" sz="750" dirty="0"/>
              <a:t> &lt;- </a:t>
            </a:r>
            <a:r>
              <a:rPr lang="it-IT" sz="750" dirty="0" err="1"/>
              <a:t>as.data.frame</a:t>
            </a:r>
            <a:r>
              <a:rPr lang="it-IT" sz="750" dirty="0"/>
              <a:t>(</a:t>
            </a:r>
            <a:r>
              <a:rPr lang="it-IT" sz="750" dirty="0" err="1"/>
              <a:t>predict</a:t>
            </a:r>
            <a:r>
              <a:rPr lang="it-IT" sz="750" dirty="0"/>
              <a:t>(</a:t>
            </a:r>
            <a:r>
              <a:rPr lang="it-IT" sz="750" dirty="0" err="1"/>
              <a:t>object.cls</a:t>
            </a:r>
            <a:r>
              <a:rPr lang="it-IT" sz="750" dirty="0"/>
              <a:t>, </a:t>
            </a:r>
            <a:r>
              <a:rPr lang="it-IT" sz="750" dirty="0" err="1"/>
              <a:t>tst.iris</a:t>
            </a:r>
            <a:r>
              <a:rPr lang="it-IT" sz="750" dirty="0"/>
              <a:t>))</a:t>
            </a:r>
          </a:p>
          <a:p>
            <a:endParaRPr lang="it-IT" sz="750" dirty="0"/>
          </a:p>
          <a:p>
            <a:r>
              <a:rPr lang="it-IT" sz="750" dirty="0" err="1"/>
              <a:t>colnames</a:t>
            </a:r>
            <a:r>
              <a:rPr lang="it-IT" sz="750" dirty="0"/>
              <a:t>(</a:t>
            </a:r>
            <a:r>
              <a:rPr lang="it-IT" sz="750" dirty="0" err="1"/>
              <a:t>res.test</a:t>
            </a:r>
            <a:r>
              <a:rPr lang="it-IT" sz="750" dirty="0"/>
              <a:t>)&lt;-c("</a:t>
            </a:r>
            <a:r>
              <a:rPr lang="it-IT" sz="750" dirty="0" err="1"/>
              <a:t>prediction</a:t>
            </a:r>
            <a:r>
              <a:rPr lang="it-IT" sz="750" dirty="0"/>
              <a:t>")</a:t>
            </a:r>
          </a:p>
          <a:p>
            <a:endParaRPr lang="it-IT" sz="750" dirty="0"/>
          </a:p>
          <a:p>
            <a:r>
              <a:rPr lang="it-IT" sz="750" dirty="0" err="1"/>
              <a:t>res.test</a:t>
            </a:r>
            <a:r>
              <a:rPr lang="it-IT" sz="750" dirty="0"/>
              <a:t>&lt;-</a:t>
            </a:r>
            <a:r>
              <a:rPr lang="it-IT" sz="750" dirty="0" err="1"/>
              <a:t>cbind</a:t>
            </a:r>
            <a:r>
              <a:rPr lang="it-IT" sz="750" dirty="0"/>
              <a:t>(</a:t>
            </a:r>
            <a:r>
              <a:rPr lang="it-IT" sz="750" dirty="0" err="1"/>
              <a:t>tst.iris,res.test</a:t>
            </a:r>
            <a:r>
              <a:rPr lang="it-IT" sz="750" dirty="0"/>
              <a:t>)</a:t>
            </a:r>
          </a:p>
          <a:p>
            <a:r>
              <a:rPr lang="it-IT" sz="750" dirty="0" err="1"/>
              <a:t>res.test</a:t>
            </a:r>
            <a:r>
              <a:rPr lang="it-IT" sz="750" dirty="0"/>
              <a:t>&lt;-</a:t>
            </a:r>
            <a:r>
              <a:rPr lang="it-IT" sz="750" dirty="0" err="1"/>
              <a:t>cbind</a:t>
            </a:r>
            <a:r>
              <a:rPr lang="it-IT" sz="750" dirty="0"/>
              <a:t>(</a:t>
            </a:r>
            <a:r>
              <a:rPr lang="it-IT" sz="750" dirty="0" err="1"/>
              <a:t>res.test,real.iris</a:t>
            </a:r>
            <a:r>
              <a:rPr lang="it-IT" sz="750" dirty="0"/>
              <a:t>)</a:t>
            </a:r>
          </a:p>
          <a:p>
            <a:endParaRPr lang="it-IT" sz="750" dirty="0"/>
          </a:p>
          <a:p>
            <a:r>
              <a:rPr lang="it-IT" sz="750" dirty="0"/>
              <a:t>#</a:t>
            </a:r>
            <a:r>
              <a:rPr lang="it-IT" sz="750" dirty="0" err="1"/>
              <a:t>rules</a:t>
            </a:r>
            <a:endParaRPr lang="it-IT" sz="750" dirty="0"/>
          </a:p>
          <a:p>
            <a:r>
              <a:rPr lang="it-IT" sz="750" dirty="0" err="1"/>
              <a:t>rl</a:t>
            </a:r>
            <a:r>
              <a:rPr lang="it-IT" sz="750" dirty="0"/>
              <a:t>&lt;-</a:t>
            </a:r>
            <a:r>
              <a:rPr lang="it-IT" sz="750" dirty="0" err="1"/>
              <a:t>as.data.frame</a:t>
            </a:r>
            <a:r>
              <a:rPr lang="it-IT" sz="750" dirty="0"/>
              <a:t>(</a:t>
            </a:r>
            <a:r>
              <a:rPr lang="it-IT" sz="750" dirty="0" err="1"/>
              <a:t>object.cls$rule</a:t>
            </a:r>
            <a:r>
              <a:rPr lang="it-IT" sz="750" dirty="0"/>
              <a:t>)</a:t>
            </a:r>
          </a:p>
          <a:p>
            <a:endParaRPr lang="it-IT" sz="750" dirty="0"/>
          </a:p>
          <a:p>
            <a:r>
              <a:rPr lang="it-IT" sz="750" dirty="0" err="1"/>
              <a:t>maml.mapOutputPort</a:t>
            </a:r>
            <a:r>
              <a:rPr lang="it-IT" sz="750" dirty="0"/>
              <a:t>("</a:t>
            </a:r>
            <a:r>
              <a:rPr lang="it-IT" sz="750" dirty="0" err="1"/>
              <a:t>rl</a:t>
            </a:r>
            <a:r>
              <a:rPr lang="it-IT" sz="750" dirty="0"/>
              <a:t>");</a:t>
            </a:r>
          </a:p>
          <a:p>
            <a:endParaRPr lang="it-IT" sz="750" dirty="0"/>
          </a:p>
        </p:txBody>
      </p:sp>
    </p:spTree>
    <p:extLst>
      <p:ext uri="{BB962C8B-B14F-4D97-AF65-F5344CB8AC3E}">
        <p14:creationId xmlns:p14="http://schemas.microsoft.com/office/powerpoint/2010/main" val="23516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8" y="2157472"/>
            <a:ext cx="1992857" cy="9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608" y="3881111"/>
            <a:ext cx="578015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0" dirty="0"/>
              <a:t>dataset1 &lt;- </a:t>
            </a:r>
            <a:r>
              <a:rPr lang="it-IT" sz="1350" dirty="0" err="1"/>
              <a:t>maml.mapInputPort</a:t>
            </a:r>
            <a:r>
              <a:rPr lang="it-IT" sz="1350" dirty="0"/>
              <a:t>(1) </a:t>
            </a:r>
          </a:p>
          <a:p>
            <a:r>
              <a:rPr lang="it-IT" sz="1350" dirty="0"/>
              <a:t> </a:t>
            </a:r>
          </a:p>
          <a:p>
            <a:r>
              <a:rPr lang="it-IT" sz="1350" dirty="0" err="1"/>
              <a:t>data.set</a:t>
            </a:r>
            <a:r>
              <a:rPr lang="it-IT" sz="1350" dirty="0"/>
              <a:t> = </a:t>
            </a:r>
            <a:r>
              <a:rPr lang="it-IT" sz="1350" dirty="0" err="1"/>
              <a:t>as.data.frame</a:t>
            </a:r>
            <a:r>
              <a:rPr lang="it-IT" sz="1350" dirty="0"/>
              <a:t>(</a:t>
            </a:r>
            <a:r>
              <a:rPr lang="it-IT" sz="1350" dirty="0" err="1"/>
              <a:t>table</a:t>
            </a:r>
            <a:r>
              <a:rPr lang="it-IT" sz="1350" dirty="0"/>
              <a:t>(dataset1$prediction,dataset1$real.iris))</a:t>
            </a:r>
          </a:p>
          <a:p>
            <a:endParaRPr lang="it-IT" sz="1350" dirty="0"/>
          </a:p>
          <a:p>
            <a:r>
              <a:rPr lang="it-IT" sz="1350" dirty="0" err="1"/>
              <a:t>maml.mapOutputPort</a:t>
            </a:r>
            <a:r>
              <a:rPr lang="it-IT" sz="1350" dirty="0"/>
              <a:t>("</a:t>
            </a:r>
            <a:r>
              <a:rPr lang="it-IT" sz="1350" dirty="0" err="1"/>
              <a:t>data.set</a:t>
            </a:r>
            <a:r>
              <a:rPr lang="it-IT" sz="1350" dirty="0"/>
              <a:t>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54" y="1836042"/>
            <a:ext cx="3571429" cy="1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17" y="1397445"/>
            <a:ext cx="5392857" cy="41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13735" y="4079967"/>
            <a:ext cx="4413203" cy="154454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dirty="0"/>
              <a:t>dataset1 &lt;- </a:t>
            </a:r>
            <a:r>
              <a:rPr lang="it-IT" dirty="0" err="1"/>
              <a:t>maml.mapInputPort</a:t>
            </a:r>
            <a:r>
              <a:rPr lang="it-IT" dirty="0"/>
              <a:t>(1) </a:t>
            </a:r>
          </a:p>
          <a:p>
            <a:pPr marL="0" indent="0">
              <a:buNone/>
            </a:pPr>
            <a:r>
              <a:rPr lang="it-IT" dirty="0"/>
              <a:t>#</a:t>
            </a:r>
            <a:r>
              <a:rPr lang="it-IT" dirty="0" err="1"/>
              <a:t>preparing</a:t>
            </a:r>
            <a:r>
              <a:rPr lang="it-IT" dirty="0"/>
              <a:t> the data</a:t>
            </a:r>
          </a:p>
          <a:p>
            <a:pPr marL="0" indent="0">
              <a:buNone/>
            </a:pPr>
            <a:r>
              <a:rPr lang="it-IT" dirty="0" err="1"/>
              <a:t>all.iris</a:t>
            </a:r>
            <a:r>
              <a:rPr lang="it-IT" dirty="0"/>
              <a:t> &lt;-dataset1</a:t>
            </a:r>
          </a:p>
          <a:p>
            <a:pPr marL="0" indent="0">
              <a:buNone/>
            </a:pPr>
            <a:r>
              <a:rPr lang="it-IT" dirty="0" err="1"/>
              <a:t>all.iris</a:t>
            </a:r>
            <a:r>
              <a:rPr lang="it-IT" dirty="0"/>
              <a:t> &lt;-</a:t>
            </a:r>
            <a:r>
              <a:rPr lang="it-IT" dirty="0" err="1"/>
              <a:t>all.iris</a:t>
            </a:r>
            <a:r>
              <a:rPr lang="it-IT" dirty="0"/>
              <a:t>[,c(2,3,4,5,1)]</a:t>
            </a:r>
          </a:p>
          <a:p>
            <a:pPr marL="0" indent="0">
              <a:buNone/>
            </a:pPr>
            <a:r>
              <a:rPr lang="it-IT" dirty="0" err="1"/>
              <a:t>all.iris</a:t>
            </a:r>
            <a:r>
              <a:rPr lang="it-IT" dirty="0"/>
              <a:t>[, 5] &lt;- </a:t>
            </a:r>
            <a:r>
              <a:rPr lang="it-IT" dirty="0" err="1"/>
              <a:t>all.iris</a:t>
            </a:r>
            <a:r>
              <a:rPr lang="it-IT" dirty="0"/>
              <a:t>[, 5] +1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# Select </a:t>
            </a:r>
            <a:r>
              <a:rPr lang="it-IT" dirty="0" err="1"/>
              <a:t>data.frame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 to the output Dataset </a:t>
            </a:r>
            <a:r>
              <a:rPr lang="it-IT" dirty="0" err="1"/>
              <a:t>port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maml.mapOutputPort</a:t>
            </a:r>
            <a:r>
              <a:rPr lang="it-IT" dirty="0"/>
              <a:t>("</a:t>
            </a:r>
            <a:r>
              <a:rPr lang="it-IT" dirty="0" err="1"/>
              <a:t>all.iris</a:t>
            </a:r>
            <a:r>
              <a:rPr lang="it-IT" dirty="0"/>
              <a:t>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0" y="2168880"/>
            <a:ext cx="1750000" cy="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74" y="2156430"/>
            <a:ext cx="4135715" cy="16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3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9" y="2206271"/>
            <a:ext cx="1657143" cy="692858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863340" y="2045153"/>
            <a:ext cx="4525011" cy="330065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# Map 1-based optional input </a:t>
            </a:r>
            <a:r>
              <a:rPr lang="it-IT" dirty="0" err="1"/>
              <a:t>ports</a:t>
            </a:r>
            <a:r>
              <a:rPr lang="it-IT" dirty="0"/>
              <a:t> to </a:t>
            </a:r>
            <a:r>
              <a:rPr lang="it-IT" dirty="0" err="1"/>
              <a:t>variables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tra.iris</a:t>
            </a:r>
            <a:r>
              <a:rPr lang="it-IT" dirty="0"/>
              <a:t> &lt;- </a:t>
            </a:r>
            <a:r>
              <a:rPr lang="it-IT" dirty="0" err="1"/>
              <a:t>maml.mapInputPort</a:t>
            </a:r>
            <a:r>
              <a:rPr lang="it-IT" dirty="0"/>
              <a:t>(1)  </a:t>
            </a:r>
          </a:p>
          <a:p>
            <a:pPr marL="0" indent="0">
              <a:buNone/>
            </a:pPr>
            <a:r>
              <a:rPr lang="it-IT" dirty="0" err="1"/>
              <a:t>all.iris</a:t>
            </a:r>
            <a:r>
              <a:rPr lang="it-IT" dirty="0"/>
              <a:t> &lt;- </a:t>
            </a:r>
            <a:r>
              <a:rPr lang="it-IT" dirty="0" err="1"/>
              <a:t>maml.mapInputPort</a:t>
            </a:r>
            <a:r>
              <a:rPr lang="it-IT" dirty="0"/>
              <a:t>(2)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err="1"/>
              <a:t>install.packages</a:t>
            </a:r>
            <a:r>
              <a:rPr lang="it-IT" dirty="0"/>
              <a:t>("</a:t>
            </a:r>
            <a:r>
              <a:rPr lang="it-IT" dirty="0" err="1"/>
              <a:t>src</a:t>
            </a:r>
            <a:r>
              <a:rPr lang="it-IT" dirty="0"/>
              <a:t>/frbs_3.1-0.zip", </a:t>
            </a:r>
            <a:r>
              <a:rPr lang="it-IT" dirty="0" err="1"/>
              <a:t>lib</a:t>
            </a:r>
            <a:r>
              <a:rPr lang="it-IT" dirty="0"/>
              <a:t> = ".", </a:t>
            </a:r>
            <a:r>
              <a:rPr lang="it-IT" dirty="0" err="1"/>
              <a:t>repos</a:t>
            </a:r>
            <a:r>
              <a:rPr lang="it-IT" dirty="0"/>
              <a:t> = NULL, verbose = TRUE)</a:t>
            </a:r>
          </a:p>
          <a:p>
            <a:pPr marL="0" indent="0">
              <a:buNone/>
            </a:pPr>
            <a:r>
              <a:rPr lang="it-IT" dirty="0" err="1"/>
              <a:t>library</a:t>
            </a:r>
            <a:r>
              <a:rPr lang="it-IT" dirty="0"/>
              <a:t>(</a:t>
            </a:r>
            <a:r>
              <a:rPr lang="it-IT" dirty="0" err="1"/>
              <a:t>frbs</a:t>
            </a:r>
            <a:r>
              <a:rPr lang="it-IT" dirty="0"/>
              <a:t>, </a:t>
            </a:r>
            <a:r>
              <a:rPr lang="it-IT" dirty="0" err="1"/>
              <a:t>lib.loc</a:t>
            </a:r>
            <a:r>
              <a:rPr lang="it-IT" dirty="0"/>
              <a:t>=".", verbose=FALSE)</a:t>
            </a:r>
          </a:p>
          <a:p>
            <a:pPr marL="0" indent="0">
              <a:buNone/>
            </a:pPr>
            <a:r>
              <a:rPr lang="it-IT" dirty="0"/>
              <a:t>##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range</a:t>
            </a:r>
            <a:r>
              <a:rPr lang="it-IT" dirty="0"/>
              <a:t> of input data. (</a:t>
            </a:r>
            <a:r>
              <a:rPr lang="it-IT" dirty="0" err="1"/>
              <a:t>Only</a:t>
            </a:r>
            <a:r>
              <a:rPr lang="it-IT" dirty="0"/>
              <a:t> for the input </a:t>
            </a:r>
            <a:r>
              <a:rPr lang="it-IT" dirty="0" err="1"/>
              <a:t>variables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range.data.input</a:t>
            </a:r>
            <a:r>
              <a:rPr lang="it-IT" dirty="0"/>
              <a:t> &lt;- </a:t>
            </a:r>
            <a:r>
              <a:rPr lang="it-IT" dirty="0" err="1"/>
              <a:t>apply</a:t>
            </a:r>
            <a:r>
              <a:rPr lang="it-IT" dirty="0"/>
              <a:t>(</a:t>
            </a:r>
            <a:r>
              <a:rPr lang="it-IT" dirty="0" err="1"/>
              <a:t>all.iris</a:t>
            </a:r>
            <a:r>
              <a:rPr lang="it-IT" dirty="0"/>
              <a:t>[, -</a:t>
            </a:r>
            <a:r>
              <a:rPr lang="it-IT" dirty="0" err="1"/>
              <a:t>ncol</a:t>
            </a:r>
            <a:r>
              <a:rPr lang="it-IT" dirty="0"/>
              <a:t>(</a:t>
            </a:r>
            <a:r>
              <a:rPr lang="it-IT" dirty="0" err="1"/>
              <a:t>all.iris</a:t>
            </a:r>
            <a:r>
              <a:rPr lang="it-IT" dirty="0"/>
              <a:t>)], 2, </a:t>
            </a:r>
            <a:r>
              <a:rPr lang="it-IT" dirty="0" err="1"/>
              <a:t>range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## Set the </a:t>
            </a:r>
            <a:r>
              <a:rPr lang="it-IT" dirty="0" err="1"/>
              <a:t>method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method.type</a:t>
            </a:r>
            <a:r>
              <a:rPr lang="it-IT" dirty="0"/>
              <a:t> &lt;- "FRBCS.W"</a:t>
            </a:r>
          </a:p>
          <a:p>
            <a:pPr marL="0" indent="0">
              <a:buNone/>
            </a:pPr>
            <a:r>
              <a:rPr lang="it-IT" dirty="0"/>
              <a:t>control &lt;- list(</a:t>
            </a:r>
            <a:r>
              <a:rPr lang="it-IT" dirty="0" err="1"/>
              <a:t>num.labels</a:t>
            </a:r>
            <a:r>
              <a:rPr lang="it-IT" dirty="0"/>
              <a:t> = 5, </a:t>
            </a:r>
            <a:r>
              <a:rPr lang="it-IT" dirty="0" err="1"/>
              <a:t>type.mf</a:t>
            </a:r>
            <a:r>
              <a:rPr lang="it-IT" dirty="0"/>
              <a:t> = "GAUSSIAN", </a:t>
            </a:r>
            <a:r>
              <a:rPr lang="it-IT" dirty="0" err="1"/>
              <a:t>type.tnorm</a:t>
            </a:r>
            <a:r>
              <a:rPr lang="it-IT" dirty="0"/>
              <a:t> = "MIN", </a:t>
            </a:r>
          </a:p>
          <a:p>
            <a:pPr marL="0" indent="0">
              <a:buNone/>
            </a:pPr>
            <a:r>
              <a:rPr lang="it-IT" dirty="0"/>
              <a:t>                </a:t>
            </a:r>
            <a:r>
              <a:rPr lang="it-IT" dirty="0" err="1"/>
              <a:t>type.snorm</a:t>
            </a:r>
            <a:r>
              <a:rPr lang="it-IT" dirty="0"/>
              <a:t> = "MAX", </a:t>
            </a:r>
            <a:r>
              <a:rPr lang="it-IT" dirty="0" err="1"/>
              <a:t>type.implication.func</a:t>
            </a:r>
            <a:r>
              <a:rPr lang="it-IT" dirty="0"/>
              <a:t> = "ZADEH")</a:t>
            </a:r>
          </a:p>
          <a:p>
            <a:pPr marL="0" indent="0">
              <a:buNone/>
            </a:pPr>
            <a:r>
              <a:rPr lang="it-IT" dirty="0"/>
              <a:t>#learning </a:t>
            </a:r>
            <a:r>
              <a:rPr lang="it-IT" dirty="0" err="1"/>
              <a:t>phase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object.cls</a:t>
            </a:r>
            <a:r>
              <a:rPr lang="it-IT" dirty="0"/>
              <a:t> &lt;- </a:t>
            </a:r>
            <a:r>
              <a:rPr lang="it-IT" dirty="0" err="1"/>
              <a:t>frbs.learn</a:t>
            </a:r>
            <a:r>
              <a:rPr lang="it-IT" dirty="0"/>
              <a:t>(</a:t>
            </a:r>
            <a:r>
              <a:rPr lang="it-IT" dirty="0" err="1"/>
              <a:t>tra.iris</a:t>
            </a:r>
            <a:r>
              <a:rPr lang="it-IT" dirty="0"/>
              <a:t>, </a:t>
            </a:r>
            <a:r>
              <a:rPr lang="it-IT" dirty="0" err="1"/>
              <a:t>range.data.input</a:t>
            </a:r>
            <a:r>
              <a:rPr lang="it-IT" dirty="0"/>
              <a:t>, </a:t>
            </a:r>
            <a:r>
              <a:rPr lang="it-IT" dirty="0" err="1"/>
              <a:t>method.type</a:t>
            </a:r>
            <a:r>
              <a:rPr lang="it-IT" dirty="0"/>
              <a:t>, control)</a:t>
            </a:r>
          </a:p>
          <a:p>
            <a:pPr marL="0" indent="0">
              <a:buNone/>
            </a:pPr>
            <a:r>
              <a:rPr lang="it-IT" dirty="0" err="1"/>
              <a:t>ser.model</a:t>
            </a:r>
            <a:r>
              <a:rPr lang="it-IT" dirty="0"/>
              <a:t>&lt;-</a:t>
            </a:r>
            <a:r>
              <a:rPr lang="it-IT" dirty="0" err="1"/>
              <a:t>data.frame</a:t>
            </a:r>
            <a:r>
              <a:rPr lang="it-IT" dirty="0"/>
              <a:t>(</a:t>
            </a:r>
            <a:r>
              <a:rPr lang="it-IT" dirty="0" err="1"/>
              <a:t>payload</a:t>
            </a:r>
            <a:r>
              <a:rPr lang="it-IT" dirty="0"/>
              <a:t> = </a:t>
            </a:r>
            <a:r>
              <a:rPr lang="it-IT" dirty="0" err="1"/>
              <a:t>as.numeric</a:t>
            </a:r>
            <a:r>
              <a:rPr lang="it-IT" dirty="0"/>
              <a:t>(</a:t>
            </a:r>
            <a:r>
              <a:rPr lang="it-IT" dirty="0" err="1"/>
              <a:t>serialize</a:t>
            </a:r>
            <a:r>
              <a:rPr lang="it-IT" dirty="0"/>
              <a:t>(</a:t>
            </a:r>
            <a:r>
              <a:rPr lang="it-IT" dirty="0" err="1"/>
              <a:t>object.cls</a:t>
            </a:r>
            <a:r>
              <a:rPr lang="it-IT" dirty="0"/>
              <a:t>, connection=NULL)));</a:t>
            </a:r>
          </a:p>
          <a:p>
            <a:pPr marL="0" indent="0">
              <a:buNone/>
            </a:pPr>
            <a:r>
              <a:rPr lang="it-IT" dirty="0"/>
              <a:t># Select </a:t>
            </a:r>
            <a:r>
              <a:rPr lang="it-IT" dirty="0" err="1"/>
              <a:t>data.frame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 to the output Dataset </a:t>
            </a:r>
            <a:r>
              <a:rPr lang="it-IT" dirty="0" err="1"/>
              <a:t>port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maml.mapOutputPort</a:t>
            </a:r>
            <a:r>
              <a:rPr lang="it-IT" dirty="0"/>
              <a:t>("</a:t>
            </a:r>
            <a:r>
              <a:rPr lang="it-IT" dirty="0" err="1"/>
              <a:t>ser.model</a:t>
            </a:r>
            <a:r>
              <a:rPr lang="it-IT" dirty="0"/>
              <a:t>");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036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35580" y="2045153"/>
            <a:ext cx="5652771" cy="33006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err="1"/>
              <a:t>test.set</a:t>
            </a:r>
            <a:r>
              <a:rPr lang="it-IT" dirty="0"/>
              <a:t> &lt;- </a:t>
            </a:r>
            <a:r>
              <a:rPr lang="it-IT" dirty="0" err="1"/>
              <a:t>maml.mapInputPort</a:t>
            </a:r>
            <a:r>
              <a:rPr lang="it-IT" dirty="0"/>
              <a:t>(1)  </a:t>
            </a:r>
          </a:p>
          <a:p>
            <a:pPr marL="0" indent="0">
              <a:buNone/>
            </a:pPr>
            <a:r>
              <a:rPr lang="it-IT" dirty="0" err="1"/>
              <a:t>model.raw</a:t>
            </a:r>
            <a:r>
              <a:rPr lang="it-IT" dirty="0"/>
              <a:t> &lt;- </a:t>
            </a:r>
            <a:r>
              <a:rPr lang="it-IT" dirty="0" err="1"/>
              <a:t>maml.mapInputPort</a:t>
            </a:r>
            <a:r>
              <a:rPr lang="it-IT" dirty="0"/>
              <a:t>(2)  </a:t>
            </a:r>
          </a:p>
          <a:p>
            <a:pPr marL="0" indent="0">
              <a:buNone/>
            </a:pPr>
            <a:r>
              <a:rPr lang="it-IT" dirty="0"/>
              <a:t>model &lt;- </a:t>
            </a:r>
            <a:r>
              <a:rPr lang="it-IT" dirty="0" err="1"/>
              <a:t>unserialize</a:t>
            </a:r>
            <a:r>
              <a:rPr lang="it-IT" dirty="0"/>
              <a:t>(</a:t>
            </a:r>
            <a:r>
              <a:rPr lang="it-IT" dirty="0" err="1"/>
              <a:t>as.raw</a:t>
            </a:r>
            <a:r>
              <a:rPr lang="it-IT" dirty="0"/>
              <a:t>(</a:t>
            </a:r>
            <a:r>
              <a:rPr lang="it-IT" dirty="0" err="1"/>
              <a:t>model.raw$payload</a:t>
            </a:r>
            <a:r>
              <a:rPr lang="it-IT" dirty="0"/>
              <a:t>))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err="1"/>
              <a:t>install.packages</a:t>
            </a:r>
            <a:r>
              <a:rPr lang="it-IT" dirty="0"/>
              <a:t>("</a:t>
            </a:r>
            <a:r>
              <a:rPr lang="it-IT" dirty="0" err="1"/>
              <a:t>src</a:t>
            </a:r>
            <a:r>
              <a:rPr lang="it-IT" dirty="0"/>
              <a:t>/frbs_3.1-0.zip", </a:t>
            </a:r>
            <a:r>
              <a:rPr lang="it-IT" dirty="0" err="1"/>
              <a:t>lib</a:t>
            </a:r>
            <a:r>
              <a:rPr lang="it-IT" dirty="0"/>
              <a:t> = ".", </a:t>
            </a:r>
            <a:r>
              <a:rPr lang="it-IT" dirty="0" err="1"/>
              <a:t>repos</a:t>
            </a:r>
            <a:r>
              <a:rPr lang="it-IT" dirty="0"/>
              <a:t> = NULL, verbose = TRUE)</a:t>
            </a:r>
          </a:p>
          <a:p>
            <a:pPr marL="0" indent="0">
              <a:buNone/>
            </a:pPr>
            <a:r>
              <a:rPr lang="it-IT" dirty="0" err="1"/>
              <a:t>library</a:t>
            </a:r>
            <a:r>
              <a:rPr lang="it-IT" dirty="0"/>
              <a:t>(</a:t>
            </a:r>
            <a:r>
              <a:rPr lang="it-IT" dirty="0" err="1"/>
              <a:t>frbs</a:t>
            </a:r>
            <a:r>
              <a:rPr lang="it-IT" dirty="0"/>
              <a:t>, </a:t>
            </a:r>
            <a:r>
              <a:rPr lang="it-IT" dirty="0" err="1"/>
              <a:t>lib.loc</a:t>
            </a:r>
            <a:r>
              <a:rPr lang="it-IT" dirty="0"/>
              <a:t>=".", verbose=FALSE)</a:t>
            </a:r>
          </a:p>
          <a:p>
            <a:pPr marL="0" indent="0">
              <a:buNone/>
            </a:pPr>
            <a:r>
              <a:rPr lang="it-IT" dirty="0" err="1"/>
              <a:t>tst.iris</a:t>
            </a:r>
            <a:r>
              <a:rPr lang="it-IT" dirty="0"/>
              <a:t> &lt;- </a:t>
            </a:r>
            <a:r>
              <a:rPr lang="it-IT" dirty="0" err="1"/>
              <a:t>test.set</a:t>
            </a:r>
            <a:r>
              <a:rPr lang="it-IT" dirty="0"/>
              <a:t>[,1:(</a:t>
            </a:r>
            <a:r>
              <a:rPr lang="it-IT" dirty="0" err="1"/>
              <a:t>ncol</a:t>
            </a:r>
            <a:r>
              <a:rPr lang="it-IT" dirty="0"/>
              <a:t>(</a:t>
            </a:r>
            <a:r>
              <a:rPr lang="it-IT" dirty="0" err="1"/>
              <a:t>test.set</a:t>
            </a:r>
            <a:r>
              <a:rPr lang="it-IT" dirty="0"/>
              <a:t>)-1)]</a:t>
            </a:r>
          </a:p>
          <a:p>
            <a:pPr marL="0" indent="0">
              <a:buNone/>
            </a:pPr>
            <a:r>
              <a:rPr lang="it-IT" dirty="0"/>
              <a:t>## </a:t>
            </a:r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step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res.test</a:t>
            </a:r>
            <a:r>
              <a:rPr lang="it-IT" dirty="0"/>
              <a:t> &lt;- </a:t>
            </a:r>
            <a:r>
              <a:rPr lang="it-IT" dirty="0" err="1"/>
              <a:t>as.data.frame</a:t>
            </a:r>
            <a:r>
              <a:rPr lang="it-IT" dirty="0"/>
              <a:t>(</a:t>
            </a:r>
            <a:r>
              <a:rPr lang="it-IT" dirty="0" err="1"/>
              <a:t>predict</a:t>
            </a:r>
            <a:r>
              <a:rPr lang="it-IT" dirty="0"/>
              <a:t>(model, </a:t>
            </a:r>
            <a:r>
              <a:rPr lang="it-IT" dirty="0" err="1"/>
              <a:t>tst.iris</a:t>
            </a:r>
            <a:r>
              <a:rPr lang="it-IT" dirty="0"/>
              <a:t>))</a:t>
            </a:r>
          </a:p>
          <a:p>
            <a:pPr marL="0" indent="0">
              <a:buNone/>
            </a:pPr>
            <a:r>
              <a:rPr lang="it-IT" dirty="0" err="1"/>
              <a:t>colnames</a:t>
            </a:r>
            <a:r>
              <a:rPr lang="it-IT" dirty="0"/>
              <a:t>(</a:t>
            </a:r>
            <a:r>
              <a:rPr lang="it-IT" dirty="0" err="1"/>
              <a:t>res.test</a:t>
            </a:r>
            <a:r>
              <a:rPr lang="it-IT" dirty="0"/>
              <a:t>)&lt;-c("</a:t>
            </a:r>
            <a:r>
              <a:rPr lang="it-IT" dirty="0" err="1"/>
              <a:t>prediction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 err="1"/>
              <a:t>res.test</a:t>
            </a:r>
            <a:r>
              <a:rPr lang="it-IT" dirty="0"/>
              <a:t>&lt;-</a:t>
            </a:r>
            <a:r>
              <a:rPr lang="it-IT" dirty="0" err="1"/>
              <a:t>cbind</a:t>
            </a:r>
            <a:r>
              <a:rPr lang="it-IT" dirty="0"/>
              <a:t>(</a:t>
            </a:r>
            <a:r>
              <a:rPr lang="it-IT" dirty="0" err="1"/>
              <a:t>tst.iris,res.test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#</a:t>
            </a:r>
            <a:r>
              <a:rPr lang="it-IT" dirty="0" err="1"/>
              <a:t>res.test</a:t>
            </a:r>
            <a:r>
              <a:rPr lang="it-IT" dirty="0"/>
              <a:t>&lt;-</a:t>
            </a:r>
            <a:r>
              <a:rPr lang="it-IT" dirty="0" err="1"/>
              <a:t>cbind</a:t>
            </a:r>
            <a:r>
              <a:rPr lang="it-IT" dirty="0"/>
              <a:t>(</a:t>
            </a:r>
            <a:r>
              <a:rPr lang="it-IT" dirty="0" err="1"/>
              <a:t>res.test,real.iris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maml.mapOutputPort</a:t>
            </a:r>
            <a:r>
              <a:rPr lang="it-IT" dirty="0"/>
              <a:t>("</a:t>
            </a:r>
            <a:r>
              <a:rPr lang="it-IT" dirty="0" err="1"/>
              <a:t>res.test</a:t>
            </a:r>
            <a:r>
              <a:rPr lang="it-IT" dirty="0"/>
              <a:t>");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5" y="2441306"/>
            <a:ext cx="1978571" cy="7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4" y="2512503"/>
            <a:ext cx="1878572" cy="7357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9040" y="190432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350" dirty="0"/>
              <a:t># Map 1-based optional input </a:t>
            </a:r>
            <a:r>
              <a:rPr lang="it-IT" sz="1350" dirty="0" err="1"/>
              <a:t>ports</a:t>
            </a:r>
            <a:r>
              <a:rPr lang="it-IT" sz="1350" dirty="0"/>
              <a:t> to </a:t>
            </a:r>
            <a:r>
              <a:rPr lang="it-IT" sz="1350" dirty="0" err="1"/>
              <a:t>variables</a:t>
            </a:r>
            <a:endParaRPr lang="it-IT" sz="1350" dirty="0"/>
          </a:p>
          <a:p>
            <a:r>
              <a:rPr lang="it-IT" sz="1350" dirty="0"/>
              <a:t>dataset1 &lt;- </a:t>
            </a:r>
            <a:r>
              <a:rPr lang="it-IT" sz="1350" dirty="0" err="1"/>
              <a:t>maml.mapInputPort</a:t>
            </a:r>
            <a:r>
              <a:rPr lang="it-IT" sz="1350" dirty="0"/>
              <a:t>(1) </a:t>
            </a:r>
          </a:p>
          <a:p>
            <a:r>
              <a:rPr lang="it-IT" sz="1350" dirty="0" err="1"/>
              <a:t>test.set</a:t>
            </a:r>
            <a:r>
              <a:rPr lang="it-IT" sz="1350" dirty="0"/>
              <a:t> &lt;- </a:t>
            </a:r>
            <a:r>
              <a:rPr lang="it-IT" sz="1350" dirty="0" err="1"/>
              <a:t>maml.mapInputPort</a:t>
            </a:r>
            <a:r>
              <a:rPr lang="it-IT" sz="1350" dirty="0"/>
              <a:t>(2) </a:t>
            </a:r>
          </a:p>
          <a:p>
            <a:endParaRPr lang="it-IT" sz="1350" dirty="0"/>
          </a:p>
          <a:p>
            <a:r>
              <a:rPr lang="it-IT" sz="1350" dirty="0" err="1"/>
              <a:t>real.iris</a:t>
            </a:r>
            <a:r>
              <a:rPr lang="it-IT" sz="1350" dirty="0"/>
              <a:t>&lt;-</a:t>
            </a:r>
            <a:r>
              <a:rPr lang="it-IT" sz="1350" dirty="0" err="1"/>
              <a:t>test.set</a:t>
            </a:r>
            <a:r>
              <a:rPr lang="it-IT" sz="1350" dirty="0"/>
              <a:t>[,(</a:t>
            </a:r>
            <a:r>
              <a:rPr lang="it-IT" sz="1350" dirty="0" err="1"/>
              <a:t>ncol</a:t>
            </a:r>
            <a:r>
              <a:rPr lang="it-IT" sz="1350" dirty="0"/>
              <a:t>(</a:t>
            </a:r>
            <a:r>
              <a:rPr lang="it-IT" sz="1350" dirty="0" err="1"/>
              <a:t>test.set</a:t>
            </a:r>
            <a:r>
              <a:rPr lang="it-IT" sz="1350" dirty="0"/>
              <a:t>))]  </a:t>
            </a:r>
          </a:p>
          <a:p>
            <a:r>
              <a:rPr lang="it-IT" sz="1350" dirty="0"/>
              <a:t>#</a:t>
            </a:r>
            <a:r>
              <a:rPr lang="it-IT" sz="1350" dirty="0" err="1"/>
              <a:t>operation</a:t>
            </a:r>
            <a:endParaRPr lang="it-IT" sz="1350" dirty="0"/>
          </a:p>
          <a:p>
            <a:r>
              <a:rPr lang="it-IT" sz="1350" dirty="0" err="1"/>
              <a:t>data.set</a:t>
            </a:r>
            <a:r>
              <a:rPr lang="it-IT" sz="1350" dirty="0"/>
              <a:t> = </a:t>
            </a:r>
            <a:r>
              <a:rPr lang="it-IT" sz="1350" dirty="0" err="1"/>
              <a:t>as.data.frame</a:t>
            </a:r>
            <a:r>
              <a:rPr lang="it-IT" sz="1350" dirty="0"/>
              <a:t>(</a:t>
            </a:r>
            <a:r>
              <a:rPr lang="it-IT" sz="1350" dirty="0" err="1"/>
              <a:t>table</a:t>
            </a:r>
            <a:r>
              <a:rPr lang="it-IT" sz="1350" dirty="0"/>
              <a:t>(dataset1$prediction,real.iris, </a:t>
            </a:r>
            <a:r>
              <a:rPr lang="it-IT" sz="1350" dirty="0" err="1"/>
              <a:t>dnn</a:t>
            </a:r>
            <a:r>
              <a:rPr lang="it-IT" sz="1350" dirty="0"/>
              <a:t>=list('</a:t>
            </a:r>
            <a:r>
              <a:rPr lang="it-IT" sz="1350" dirty="0" err="1"/>
              <a:t>predicted</a:t>
            </a:r>
            <a:r>
              <a:rPr lang="it-IT" sz="1350" dirty="0"/>
              <a:t>','</a:t>
            </a:r>
            <a:r>
              <a:rPr lang="it-IT" sz="1350" dirty="0" err="1"/>
              <a:t>actual</a:t>
            </a:r>
            <a:r>
              <a:rPr lang="it-IT" sz="1350" dirty="0"/>
              <a:t>')))</a:t>
            </a:r>
          </a:p>
          <a:p>
            <a:endParaRPr lang="it-IT" sz="1350" dirty="0"/>
          </a:p>
          <a:p>
            <a:r>
              <a:rPr lang="it-IT" sz="1350" dirty="0"/>
              <a:t># Select </a:t>
            </a:r>
            <a:r>
              <a:rPr lang="it-IT" sz="1350" dirty="0" err="1"/>
              <a:t>data.frame</a:t>
            </a:r>
            <a:r>
              <a:rPr lang="it-IT" sz="1350" dirty="0"/>
              <a:t> to be </a:t>
            </a:r>
            <a:r>
              <a:rPr lang="it-IT" sz="1350" dirty="0" err="1"/>
              <a:t>sent</a:t>
            </a:r>
            <a:r>
              <a:rPr lang="it-IT" sz="1350" dirty="0"/>
              <a:t> to the output Dataset </a:t>
            </a:r>
            <a:r>
              <a:rPr lang="it-IT" sz="1350" dirty="0" err="1"/>
              <a:t>port</a:t>
            </a:r>
            <a:endParaRPr lang="it-IT" sz="1350" dirty="0"/>
          </a:p>
          <a:p>
            <a:r>
              <a:rPr lang="it-IT" sz="1350" dirty="0" err="1"/>
              <a:t>maml.mapOutputPort</a:t>
            </a:r>
            <a:r>
              <a:rPr lang="it-IT" sz="1350" dirty="0"/>
              <a:t>("</a:t>
            </a:r>
            <a:r>
              <a:rPr lang="it-IT" sz="1350" dirty="0" err="1"/>
              <a:t>data.set</a:t>
            </a:r>
            <a:r>
              <a:rPr lang="it-IT" sz="135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94845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77440" y="2045153"/>
            <a:ext cx="3505200" cy="23020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err="1"/>
              <a:t>model.raw</a:t>
            </a:r>
            <a:r>
              <a:rPr lang="it-IT" dirty="0"/>
              <a:t> &lt;- </a:t>
            </a:r>
            <a:r>
              <a:rPr lang="it-IT" dirty="0" err="1"/>
              <a:t>maml.mapInputPort</a:t>
            </a:r>
            <a:r>
              <a:rPr lang="it-IT" dirty="0"/>
              <a:t>(1)  </a:t>
            </a:r>
          </a:p>
          <a:p>
            <a:pPr marL="0" indent="0">
              <a:buNone/>
            </a:pPr>
            <a:r>
              <a:rPr lang="it-IT" dirty="0"/>
              <a:t>model &lt;- </a:t>
            </a:r>
            <a:r>
              <a:rPr lang="it-IT" dirty="0" err="1"/>
              <a:t>unserialize</a:t>
            </a:r>
            <a:r>
              <a:rPr lang="it-IT" dirty="0"/>
              <a:t>(</a:t>
            </a:r>
            <a:r>
              <a:rPr lang="it-IT" dirty="0" err="1"/>
              <a:t>as.raw</a:t>
            </a:r>
            <a:r>
              <a:rPr lang="it-IT" dirty="0"/>
              <a:t>(</a:t>
            </a:r>
            <a:r>
              <a:rPr lang="it-IT" dirty="0" err="1"/>
              <a:t>model.raw$payload</a:t>
            </a:r>
            <a:r>
              <a:rPr lang="it-IT" dirty="0"/>
              <a:t>))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#</a:t>
            </a:r>
            <a:r>
              <a:rPr lang="it-IT" dirty="0" err="1"/>
              <a:t>rules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rl</a:t>
            </a:r>
            <a:r>
              <a:rPr lang="it-IT" dirty="0"/>
              <a:t>&lt;-</a:t>
            </a:r>
            <a:r>
              <a:rPr lang="it-IT" dirty="0" err="1"/>
              <a:t>as.data.frame</a:t>
            </a:r>
            <a:r>
              <a:rPr lang="it-IT" dirty="0"/>
              <a:t>(</a:t>
            </a:r>
            <a:r>
              <a:rPr lang="it-IT" dirty="0" err="1"/>
              <a:t>model$rule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maml.mapOutputPort</a:t>
            </a:r>
            <a:r>
              <a:rPr lang="it-IT" dirty="0"/>
              <a:t>("</a:t>
            </a:r>
            <a:r>
              <a:rPr lang="it-IT" dirty="0" err="1"/>
              <a:t>rl</a:t>
            </a:r>
            <a:r>
              <a:rPr lang="it-IT" dirty="0"/>
              <a:t>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 V2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4" y="2412980"/>
            <a:ext cx="1778572" cy="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61" y="2071886"/>
            <a:ext cx="5021429" cy="3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0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7037" y="3929063"/>
            <a:ext cx="7071314" cy="1416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75" dirty="0" err="1"/>
              <a:t>df</a:t>
            </a:r>
            <a:r>
              <a:rPr lang="it-IT" sz="675" dirty="0"/>
              <a:t> &lt;- </a:t>
            </a:r>
            <a:r>
              <a:rPr lang="it-IT" sz="675" dirty="0" err="1"/>
              <a:t>maml.mapInputPort</a:t>
            </a:r>
            <a:r>
              <a:rPr lang="it-IT" sz="675" dirty="0"/>
              <a:t>(1) # </a:t>
            </a:r>
            <a:r>
              <a:rPr lang="it-IT" sz="675" dirty="0" err="1"/>
              <a:t>class</a:t>
            </a:r>
            <a:r>
              <a:rPr lang="it-IT" sz="675" dirty="0"/>
              <a:t>: </a:t>
            </a:r>
            <a:r>
              <a:rPr lang="it-IT" sz="675" dirty="0" err="1"/>
              <a:t>data.frame</a:t>
            </a:r>
            <a:endParaRPr lang="it-IT" sz="675" dirty="0"/>
          </a:p>
          <a:p>
            <a:pPr marL="0" indent="0">
              <a:buNone/>
            </a:pPr>
            <a:r>
              <a:rPr lang="it-IT" sz="675" dirty="0" err="1"/>
              <a:t>tmp</a:t>
            </a:r>
            <a:r>
              <a:rPr lang="it-IT" sz="675" dirty="0"/>
              <a:t> &lt;- </a:t>
            </a:r>
            <a:r>
              <a:rPr lang="it-IT" sz="675" dirty="0" err="1"/>
              <a:t>apply</a:t>
            </a:r>
            <a:r>
              <a:rPr lang="it-IT" sz="675" dirty="0"/>
              <a:t> (</a:t>
            </a:r>
            <a:r>
              <a:rPr lang="it-IT" sz="675" dirty="0" err="1"/>
              <a:t>df</a:t>
            </a:r>
            <a:r>
              <a:rPr lang="it-IT" sz="675" dirty="0"/>
              <a:t>[,1:ncol(</a:t>
            </a:r>
            <a:r>
              <a:rPr lang="it-IT" sz="675" dirty="0" err="1"/>
              <a:t>df</a:t>
            </a:r>
            <a:r>
              <a:rPr lang="it-IT" sz="675" dirty="0"/>
              <a:t>)-1], 2, </a:t>
            </a:r>
            <a:r>
              <a:rPr lang="it-IT" sz="675" dirty="0" err="1"/>
              <a:t>function</a:t>
            </a:r>
            <a:r>
              <a:rPr lang="it-IT" sz="675" dirty="0"/>
              <a:t>(x) {x[sample( c(1:length(x)), </a:t>
            </a:r>
            <a:r>
              <a:rPr lang="it-IT" sz="675" dirty="0" err="1"/>
              <a:t>floor</a:t>
            </a:r>
            <a:r>
              <a:rPr lang="it-IT" sz="675" dirty="0"/>
              <a:t>(</a:t>
            </a:r>
            <a:r>
              <a:rPr lang="it-IT" sz="675" dirty="0" err="1"/>
              <a:t>length</a:t>
            </a:r>
            <a:r>
              <a:rPr lang="it-IT" sz="675" dirty="0"/>
              <a:t>(x)/100))] &lt;- NA; x} )</a:t>
            </a:r>
          </a:p>
          <a:p>
            <a:pPr marL="0" indent="0">
              <a:buNone/>
            </a:pPr>
            <a:r>
              <a:rPr lang="it-IT" sz="675" dirty="0"/>
              <a:t>df2&lt;-</a:t>
            </a:r>
            <a:r>
              <a:rPr lang="it-IT" sz="675" dirty="0" err="1"/>
              <a:t>cbind</a:t>
            </a:r>
            <a:r>
              <a:rPr lang="it-IT" sz="675" dirty="0"/>
              <a:t>(</a:t>
            </a:r>
            <a:r>
              <a:rPr lang="it-IT" sz="675" dirty="0" err="1"/>
              <a:t>tmp,df</a:t>
            </a:r>
            <a:r>
              <a:rPr lang="it-IT" sz="675" dirty="0"/>
              <a:t>[,</a:t>
            </a:r>
            <a:r>
              <a:rPr lang="it-IT" sz="675" dirty="0" err="1"/>
              <a:t>ncol</a:t>
            </a:r>
            <a:r>
              <a:rPr lang="it-IT" sz="675" dirty="0"/>
              <a:t>(</a:t>
            </a:r>
            <a:r>
              <a:rPr lang="it-IT" sz="675" dirty="0" err="1"/>
              <a:t>df</a:t>
            </a:r>
            <a:r>
              <a:rPr lang="it-IT" sz="675" dirty="0"/>
              <a:t>)])</a:t>
            </a:r>
          </a:p>
          <a:p>
            <a:pPr marL="0" indent="0">
              <a:buNone/>
            </a:pPr>
            <a:r>
              <a:rPr lang="it-IT" sz="675" dirty="0"/>
              <a:t>df2&lt;-</a:t>
            </a:r>
            <a:r>
              <a:rPr lang="it-IT" sz="675" dirty="0" err="1"/>
              <a:t>as.data.frame</a:t>
            </a:r>
            <a:r>
              <a:rPr lang="it-IT" sz="675" dirty="0"/>
              <a:t>(df2)</a:t>
            </a:r>
          </a:p>
          <a:p>
            <a:pPr marL="0" indent="0">
              <a:buNone/>
            </a:pPr>
            <a:r>
              <a:rPr lang="it-IT" sz="675" dirty="0"/>
              <a:t># Select </a:t>
            </a:r>
            <a:r>
              <a:rPr lang="it-IT" sz="675" dirty="0" err="1"/>
              <a:t>data.frame</a:t>
            </a:r>
            <a:r>
              <a:rPr lang="it-IT" sz="675" dirty="0"/>
              <a:t> to be </a:t>
            </a:r>
            <a:r>
              <a:rPr lang="it-IT" sz="675" dirty="0" err="1"/>
              <a:t>sent</a:t>
            </a:r>
            <a:r>
              <a:rPr lang="it-IT" sz="675" dirty="0"/>
              <a:t> to the output Dataset </a:t>
            </a:r>
            <a:r>
              <a:rPr lang="it-IT" sz="675" dirty="0" err="1"/>
              <a:t>port</a:t>
            </a:r>
            <a:endParaRPr lang="it-IT" sz="675" dirty="0"/>
          </a:p>
          <a:p>
            <a:pPr marL="0" indent="0">
              <a:buNone/>
            </a:pPr>
            <a:r>
              <a:rPr lang="it-IT" sz="675" dirty="0" err="1"/>
              <a:t>maml.mapOutputPort</a:t>
            </a:r>
            <a:r>
              <a:rPr lang="it-IT" sz="675" dirty="0"/>
              <a:t>("df2");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5" y="2021771"/>
            <a:ext cx="5192857" cy="144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55" y="2114748"/>
            <a:ext cx="2267827" cy="14323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821656" y="2614613"/>
            <a:ext cx="1857375" cy="292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7037" y="3929063"/>
            <a:ext cx="7071314" cy="1416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88" dirty="0"/>
              <a:t># Map 1-based optional input ports to variables</a:t>
            </a:r>
          </a:p>
          <a:p>
            <a:pPr marL="0" indent="0">
              <a:buNone/>
            </a:pPr>
            <a:r>
              <a:rPr lang="en-US" sz="788" dirty="0"/>
              <a:t>out &lt;- </a:t>
            </a:r>
            <a:r>
              <a:rPr lang="en-US" sz="788" dirty="0" err="1"/>
              <a:t>data.frame</a:t>
            </a:r>
            <a:r>
              <a:rPr lang="en-US" sz="788" dirty="0"/>
              <a:t>(</a:t>
            </a:r>
            <a:r>
              <a:rPr lang="en-US" sz="788" dirty="0" err="1"/>
              <a:t>installed.packages</a:t>
            </a:r>
            <a:r>
              <a:rPr lang="en-US" sz="788" dirty="0"/>
              <a:t>())</a:t>
            </a:r>
          </a:p>
          <a:p>
            <a:pPr marL="0" indent="0">
              <a:buNone/>
            </a:pPr>
            <a:r>
              <a:rPr lang="en-US" sz="788" dirty="0"/>
              <a:t> # Select </a:t>
            </a:r>
            <a:r>
              <a:rPr lang="en-US" sz="788" dirty="0" err="1"/>
              <a:t>data.frame</a:t>
            </a:r>
            <a:r>
              <a:rPr lang="en-US" sz="788" dirty="0"/>
              <a:t> to be sent to the output Dataset port</a:t>
            </a:r>
          </a:p>
          <a:p>
            <a:pPr marL="0" indent="0">
              <a:buNone/>
            </a:pPr>
            <a:r>
              <a:rPr lang="en-US" sz="788" dirty="0" err="1"/>
              <a:t>maml.mapOutputPort</a:t>
            </a:r>
            <a:r>
              <a:rPr lang="en-US" sz="788" dirty="0"/>
              <a:t>("out");</a:t>
            </a:r>
            <a:endParaRPr lang="it-IT" sz="78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5" y="2114748"/>
            <a:ext cx="2267827" cy="14323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93207" y="2336059"/>
            <a:ext cx="1107281" cy="64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94" y="1911059"/>
            <a:ext cx="3042857" cy="850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978944" y="2782303"/>
            <a:ext cx="1214438" cy="290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736" y="3039665"/>
            <a:ext cx="2571428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7037" y="1104583"/>
            <a:ext cx="7071314" cy="406496"/>
          </a:xfrm>
        </p:spPr>
        <p:txBody>
          <a:bodyPr>
            <a:normAutofit fontScale="90000"/>
          </a:bodyPr>
          <a:lstStyle/>
          <a:p>
            <a:r>
              <a:rPr lang="it-IT" dirty="0"/>
              <a:t>DEMO 1 – </a:t>
            </a:r>
            <a:r>
              <a:rPr lang="it-IT" dirty="0" err="1"/>
              <a:t>pkg</a:t>
            </a:r>
            <a:r>
              <a:rPr lang="it-IT" dirty="0"/>
              <a:t> &amp; </a:t>
            </a:r>
            <a:r>
              <a:rPr lang="it-IT" dirty="0" err="1"/>
              <a:t>imputation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68" y="1603429"/>
            <a:ext cx="5678571" cy="43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1 – </a:t>
            </a:r>
            <a:r>
              <a:rPr lang="it-IT" dirty="0" err="1"/>
              <a:t>pkg</a:t>
            </a:r>
            <a:r>
              <a:rPr lang="it-IT" dirty="0"/>
              <a:t> &amp; </a:t>
            </a:r>
            <a:r>
              <a:rPr lang="it-IT" dirty="0" err="1"/>
              <a:t>imputation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7" y="2198767"/>
            <a:ext cx="1692857" cy="728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4407" y="3221786"/>
            <a:ext cx="4664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/>
              <a:t># Map 1-based optional input </a:t>
            </a:r>
            <a:r>
              <a:rPr lang="it-IT" sz="900" dirty="0" err="1"/>
              <a:t>ports</a:t>
            </a:r>
            <a:r>
              <a:rPr lang="it-IT" sz="900" dirty="0"/>
              <a:t> to </a:t>
            </a:r>
            <a:r>
              <a:rPr lang="it-IT" sz="900" dirty="0" err="1"/>
              <a:t>variables</a:t>
            </a:r>
            <a:endParaRPr lang="it-IT" sz="900" dirty="0"/>
          </a:p>
          <a:p>
            <a:r>
              <a:rPr lang="it-IT" sz="900" dirty="0" err="1"/>
              <a:t>df</a:t>
            </a:r>
            <a:r>
              <a:rPr lang="it-IT" sz="900" dirty="0"/>
              <a:t> &lt;- </a:t>
            </a:r>
            <a:r>
              <a:rPr lang="it-IT" sz="900" dirty="0" err="1"/>
              <a:t>maml.mapInputPort</a:t>
            </a:r>
            <a:r>
              <a:rPr lang="it-IT" sz="900" dirty="0"/>
              <a:t>(1) # </a:t>
            </a:r>
            <a:r>
              <a:rPr lang="it-IT" sz="900" dirty="0" err="1"/>
              <a:t>class</a:t>
            </a:r>
            <a:r>
              <a:rPr lang="it-IT" sz="900" dirty="0"/>
              <a:t>: </a:t>
            </a:r>
            <a:r>
              <a:rPr lang="it-IT" sz="900" dirty="0" err="1"/>
              <a:t>data.frame</a:t>
            </a:r>
            <a:endParaRPr lang="it-IT" sz="900" dirty="0"/>
          </a:p>
          <a:p>
            <a:r>
              <a:rPr lang="it-IT" sz="900" dirty="0"/>
              <a:t>df2 &lt;- </a:t>
            </a:r>
            <a:r>
              <a:rPr lang="it-IT" sz="900" dirty="0" err="1"/>
              <a:t>apply</a:t>
            </a:r>
            <a:r>
              <a:rPr lang="it-IT" sz="900" dirty="0"/>
              <a:t> (</a:t>
            </a:r>
            <a:r>
              <a:rPr lang="it-IT" sz="900" dirty="0" err="1"/>
              <a:t>df</a:t>
            </a:r>
            <a:r>
              <a:rPr lang="it-IT" sz="900" dirty="0"/>
              <a:t>[,1:ncol(</a:t>
            </a:r>
            <a:r>
              <a:rPr lang="it-IT" sz="900" dirty="0" err="1"/>
              <a:t>df</a:t>
            </a:r>
            <a:r>
              <a:rPr lang="it-IT" sz="900" dirty="0"/>
              <a:t>)-1], 2, </a:t>
            </a:r>
            <a:r>
              <a:rPr lang="it-IT" sz="900" dirty="0" err="1"/>
              <a:t>function</a:t>
            </a:r>
            <a:r>
              <a:rPr lang="it-IT" sz="900" dirty="0"/>
              <a:t>(x) {</a:t>
            </a:r>
            <a:r>
              <a:rPr lang="it-IT" sz="900" dirty="0" err="1"/>
              <a:t>as.numeric</a:t>
            </a:r>
            <a:r>
              <a:rPr lang="it-IT" sz="900" dirty="0"/>
              <a:t>(x)} )</a:t>
            </a:r>
          </a:p>
          <a:p>
            <a:r>
              <a:rPr lang="it-IT" sz="900" dirty="0"/>
              <a:t> </a:t>
            </a:r>
          </a:p>
          <a:p>
            <a:r>
              <a:rPr lang="it-IT" sz="900" dirty="0"/>
              <a:t>#</a:t>
            </a:r>
            <a:r>
              <a:rPr lang="it-IT" sz="900" dirty="0" err="1"/>
              <a:t>install.packages</a:t>
            </a:r>
            <a:r>
              <a:rPr lang="it-IT" sz="900" dirty="0"/>
              <a:t>("</a:t>
            </a:r>
            <a:r>
              <a:rPr lang="it-IT" sz="900" dirty="0" err="1"/>
              <a:t>src</a:t>
            </a:r>
            <a:r>
              <a:rPr lang="it-IT" sz="900" dirty="0"/>
              <a:t>/mice_2.22.zip", </a:t>
            </a:r>
            <a:r>
              <a:rPr lang="it-IT" sz="900" dirty="0" err="1"/>
              <a:t>lib</a:t>
            </a:r>
            <a:r>
              <a:rPr lang="it-IT" sz="900" dirty="0"/>
              <a:t> = ".", </a:t>
            </a:r>
            <a:r>
              <a:rPr lang="it-IT" sz="900" dirty="0" err="1"/>
              <a:t>repos</a:t>
            </a:r>
            <a:r>
              <a:rPr lang="it-IT" sz="900" dirty="0"/>
              <a:t> = NULL, verbose = TRUE)</a:t>
            </a:r>
          </a:p>
          <a:p>
            <a:r>
              <a:rPr lang="it-IT" sz="900" dirty="0" err="1"/>
              <a:t>library</a:t>
            </a:r>
            <a:r>
              <a:rPr lang="it-IT" sz="900" dirty="0"/>
              <a:t>(mice) </a:t>
            </a:r>
          </a:p>
          <a:p>
            <a:r>
              <a:rPr lang="it-IT" sz="900" dirty="0"/>
              <a:t>#, </a:t>
            </a:r>
            <a:r>
              <a:rPr lang="it-IT" sz="900" dirty="0" err="1"/>
              <a:t>lib.loc</a:t>
            </a:r>
            <a:r>
              <a:rPr lang="it-IT" sz="900" dirty="0"/>
              <a:t>=".", verbose=FALSE)</a:t>
            </a:r>
          </a:p>
          <a:p>
            <a:endParaRPr lang="it-IT" sz="900" dirty="0"/>
          </a:p>
          <a:p>
            <a:r>
              <a:rPr lang="it-IT" sz="900" dirty="0" err="1"/>
              <a:t>imp</a:t>
            </a:r>
            <a:r>
              <a:rPr lang="it-IT" sz="900" dirty="0"/>
              <a:t> &lt;- mice(df2,method="</a:t>
            </a:r>
            <a:r>
              <a:rPr lang="it-IT" sz="900" dirty="0" err="1"/>
              <a:t>norm.boot</a:t>
            </a:r>
            <a:r>
              <a:rPr lang="it-IT" sz="900" dirty="0"/>
              <a:t>")</a:t>
            </a:r>
          </a:p>
          <a:p>
            <a:r>
              <a:rPr lang="it-IT" sz="900" dirty="0" err="1"/>
              <a:t>comp_data</a:t>
            </a:r>
            <a:r>
              <a:rPr lang="it-IT" sz="900" dirty="0"/>
              <a:t> &lt;-complete(imp,1)</a:t>
            </a:r>
          </a:p>
          <a:p>
            <a:r>
              <a:rPr lang="it-IT" sz="900" dirty="0"/>
              <a:t> </a:t>
            </a:r>
          </a:p>
          <a:p>
            <a:r>
              <a:rPr lang="it-IT" sz="900" dirty="0"/>
              <a:t>df3 &lt;- </a:t>
            </a:r>
            <a:r>
              <a:rPr lang="it-IT" sz="900" dirty="0" err="1"/>
              <a:t>cbind</a:t>
            </a:r>
            <a:r>
              <a:rPr lang="it-IT" sz="900" dirty="0"/>
              <a:t>(</a:t>
            </a:r>
            <a:r>
              <a:rPr lang="it-IT" sz="900" dirty="0" err="1"/>
              <a:t>comp_data,df</a:t>
            </a:r>
            <a:r>
              <a:rPr lang="it-IT" sz="900" dirty="0"/>
              <a:t>[,</a:t>
            </a:r>
            <a:r>
              <a:rPr lang="it-IT" sz="900" dirty="0" err="1"/>
              <a:t>ncol</a:t>
            </a:r>
            <a:r>
              <a:rPr lang="it-IT" sz="900" dirty="0"/>
              <a:t>(</a:t>
            </a:r>
            <a:r>
              <a:rPr lang="it-IT" sz="900" dirty="0" err="1"/>
              <a:t>df</a:t>
            </a:r>
            <a:r>
              <a:rPr lang="it-IT" sz="900" dirty="0"/>
              <a:t>)])</a:t>
            </a:r>
          </a:p>
          <a:p>
            <a:r>
              <a:rPr lang="it-IT" sz="900" dirty="0" err="1"/>
              <a:t>colnames</a:t>
            </a:r>
            <a:r>
              <a:rPr lang="it-IT" sz="900" dirty="0"/>
              <a:t>(df3)[</a:t>
            </a:r>
            <a:r>
              <a:rPr lang="it-IT" sz="900" dirty="0" err="1"/>
              <a:t>ncol</a:t>
            </a:r>
            <a:r>
              <a:rPr lang="it-IT" sz="900" dirty="0"/>
              <a:t>(df3)]&lt;-"Class"</a:t>
            </a:r>
          </a:p>
          <a:p>
            <a:r>
              <a:rPr lang="it-IT" sz="900" dirty="0"/>
              <a:t>    </a:t>
            </a:r>
          </a:p>
          <a:p>
            <a:r>
              <a:rPr lang="it-IT" sz="900" dirty="0"/>
              <a:t># Select </a:t>
            </a:r>
            <a:r>
              <a:rPr lang="it-IT" sz="900" dirty="0" err="1"/>
              <a:t>data.frame</a:t>
            </a:r>
            <a:r>
              <a:rPr lang="it-IT" sz="900" dirty="0"/>
              <a:t> to be </a:t>
            </a:r>
            <a:r>
              <a:rPr lang="it-IT" sz="900" dirty="0" err="1"/>
              <a:t>sent</a:t>
            </a:r>
            <a:r>
              <a:rPr lang="it-IT" sz="900" dirty="0"/>
              <a:t> to the output Dataset </a:t>
            </a:r>
            <a:r>
              <a:rPr lang="it-IT" sz="900" dirty="0" err="1"/>
              <a:t>port</a:t>
            </a:r>
            <a:endParaRPr lang="it-IT" sz="900" dirty="0"/>
          </a:p>
          <a:p>
            <a:r>
              <a:rPr lang="it-IT" sz="900" dirty="0" err="1"/>
              <a:t>maml.mapOutputPort</a:t>
            </a:r>
            <a:r>
              <a:rPr lang="it-IT" sz="900" dirty="0"/>
              <a:t>("df3");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8086"/>
          <a:stretch/>
        </p:blipFill>
        <p:spPr>
          <a:xfrm>
            <a:off x="4911328" y="2000357"/>
            <a:ext cx="3775472" cy="2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 1 – </a:t>
            </a:r>
            <a:r>
              <a:rPr lang="it-IT" dirty="0" err="1"/>
              <a:t>pkg</a:t>
            </a:r>
            <a:r>
              <a:rPr lang="it-IT" dirty="0"/>
              <a:t> &amp; </a:t>
            </a:r>
            <a:r>
              <a:rPr lang="it-IT" dirty="0" err="1"/>
              <a:t>imputation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9" y="1982434"/>
            <a:ext cx="1700000" cy="6928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7269" y="1982434"/>
            <a:ext cx="3536156" cy="166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788" dirty="0" err="1"/>
              <a:t>df</a:t>
            </a:r>
            <a:r>
              <a:rPr lang="it-IT" sz="788" dirty="0"/>
              <a:t> &lt;- </a:t>
            </a:r>
            <a:r>
              <a:rPr lang="it-IT" sz="788" dirty="0" err="1"/>
              <a:t>maml.mapInputPort</a:t>
            </a:r>
            <a:r>
              <a:rPr lang="it-IT" sz="788" dirty="0"/>
              <a:t>(1) # </a:t>
            </a:r>
            <a:r>
              <a:rPr lang="it-IT" sz="788" dirty="0" err="1"/>
              <a:t>class</a:t>
            </a:r>
            <a:r>
              <a:rPr lang="it-IT" sz="788" dirty="0"/>
              <a:t>: </a:t>
            </a:r>
            <a:r>
              <a:rPr lang="it-IT" sz="788" dirty="0" err="1"/>
              <a:t>data.frame</a:t>
            </a:r>
            <a:endParaRPr lang="it-IT" sz="788" dirty="0"/>
          </a:p>
          <a:p>
            <a:r>
              <a:rPr lang="it-IT" sz="788" dirty="0"/>
              <a:t>df2 &lt;- </a:t>
            </a:r>
            <a:r>
              <a:rPr lang="it-IT" sz="788" dirty="0" err="1"/>
              <a:t>apply</a:t>
            </a:r>
            <a:r>
              <a:rPr lang="it-IT" sz="788" dirty="0"/>
              <a:t> (</a:t>
            </a:r>
            <a:r>
              <a:rPr lang="it-IT" sz="788" dirty="0" err="1"/>
              <a:t>df</a:t>
            </a:r>
            <a:r>
              <a:rPr lang="it-IT" sz="788" dirty="0"/>
              <a:t>[,1:ncol(</a:t>
            </a:r>
            <a:r>
              <a:rPr lang="it-IT" sz="788" dirty="0" err="1"/>
              <a:t>df</a:t>
            </a:r>
            <a:r>
              <a:rPr lang="it-IT" sz="788" dirty="0"/>
              <a:t>)-1], 2, </a:t>
            </a:r>
            <a:r>
              <a:rPr lang="it-IT" sz="788" dirty="0" err="1"/>
              <a:t>function</a:t>
            </a:r>
            <a:r>
              <a:rPr lang="it-IT" sz="788" dirty="0"/>
              <a:t>(x) {</a:t>
            </a:r>
            <a:r>
              <a:rPr lang="it-IT" sz="788" dirty="0" err="1"/>
              <a:t>as.numeric</a:t>
            </a:r>
            <a:r>
              <a:rPr lang="it-IT" sz="788" dirty="0"/>
              <a:t>(x)} )</a:t>
            </a:r>
          </a:p>
          <a:p>
            <a:endParaRPr lang="it-IT" sz="788" dirty="0"/>
          </a:p>
          <a:p>
            <a:r>
              <a:rPr lang="it-IT" sz="788" dirty="0"/>
              <a:t> </a:t>
            </a:r>
          </a:p>
          <a:p>
            <a:r>
              <a:rPr lang="it-IT" sz="788" dirty="0"/>
              <a:t>#</a:t>
            </a:r>
            <a:r>
              <a:rPr lang="it-IT" sz="788" dirty="0" err="1"/>
              <a:t>install.packages</a:t>
            </a:r>
            <a:r>
              <a:rPr lang="it-IT" sz="788" dirty="0"/>
              <a:t>("</a:t>
            </a:r>
            <a:r>
              <a:rPr lang="it-IT" sz="788" dirty="0" err="1"/>
              <a:t>src</a:t>
            </a:r>
            <a:r>
              <a:rPr lang="it-IT" sz="788" dirty="0"/>
              <a:t>/mice_2.22.zip", </a:t>
            </a:r>
            <a:r>
              <a:rPr lang="it-IT" sz="788" dirty="0" err="1"/>
              <a:t>lib</a:t>
            </a:r>
            <a:r>
              <a:rPr lang="it-IT" sz="788" dirty="0"/>
              <a:t> = ".", </a:t>
            </a:r>
            <a:r>
              <a:rPr lang="it-IT" sz="788" dirty="0" err="1"/>
              <a:t>repos</a:t>
            </a:r>
            <a:r>
              <a:rPr lang="it-IT" sz="788" dirty="0"/>
              <a:t> = NULL, verbose = TRUE)</a:t>
            </a:r>
          </a:p>
          <a:p>
            <a:r>
              <a:rPr lang="it-IT" sz="788" dirty="0" err="1"/>
              <a:t>library</a:t>
            </a:r>
            <a:r>
              <a:rPr lang="it-IT" sz="788" dirty="0"/>
              <a:t>(mice)</a:t>
            </a:r>
          </a:p>
          <a:p>
            <a:r>
              <a:rPr lang="it-IT" sz="788" dirty="0"/>
              <a:t>#, </a:t>
            </a:r>
            <a:r>
              <a:rPr lang="it-IT" sz="788" dirty="0" err="1"/>
              <a:t>lib.loc</a:t>
            </a:r>
            <a:r>
              <a:rPr lang="it-IT" sz="788" dirty="0"/>
              <a:t>=".", verbose=FALSE)</a:t>
            </a:r>
          </a:p>
          <a:p>
            <a:endParaRPr lang="it-IT" sz="788" dirty="0"/>
          </a:p>
          <a:p>
            <a:r>
              <a:rPr lang="it-IT" sz="788" dirty="0" err="1"/>
              <a:t>out.data</a:t>
            </a:r>
            <a:r>
              <a:rPr lang="it-IT" sz="788" dirty="0"/>
              <a:t>&lt;-</a:t>
            </a:r>
            <a:r>
              <a:rPr lang="it-IT" sz="788" dirty="0" err="1"/>
              <a:t>as.data.frame</a:t>
            </a:r>
            <a:r>
              <a:rPr lang="it-IT" sz="788" dirty="0"/>
              <a:t>(</a:t>
            </a:r>
            <a:r>
              <a:rPr lang="it-IT" sz="788" dirty="0" err="1"/>
              <a:t>md.pattern</a:t>
            </a:r>
            <a:r>
              <a:rPr lang="it-IT" sz="788" dirty="0"/>
              <a:t>(df2))</a:t>
            </a:r>
          </a:p>
          <a:p>
            <a:endParaRPr lang="it-IT" sz="788" dirty="0"/>
          </a:p>
          <a:p>
            <a:r>
              <a:rPr lang="it-IT" sz="788" dirty="0"/>
              <a:t># Select </a:t>
            </a:r>
            <a:r>
              <a:rPr lang="it-IT" sz="788" dirty="0" err="1"/>
              <a:t>data.frame</a:t>
            </a:r>
            <a:r>
              <a:rPr lang="it-IT" sz="788" dirty="0"/>
              <a:t> to be </a:t>
            </a:r>
            <a:r>
              <a:rPr lang="it-IT" sz="788" dirty="0" err="1"/>
              <a:t>sent</a:t>
            </a:r>
            <a:r>
              <a:rPr lang="it-IT" sz="788" dirty="0"/>
              <a:t> to the output Dataset </a:t>
            </a:r>
            <a:r>
              <a:rPr lang="it-IT" sz="788" dirty="0" err="1"/>
              <a:t>port</a:t>
            </a:r>
            <a:endParaRPr lang="it-IT" sz="788" dirty="0"/>
          </a:p>
          <a:p>
            <a:r>
              <a:rPr lang="it-IT" sz="788" dirty="0" err="1"/>
              <a:t>maml.mapOutputPort</a:t>
            </a:r>
            <a:r>
              <a:rPr lang="it-IT" sz="788" dirty="0"/>
              <a:t>("</a:t>
            </a:r>
            <a:r>
              <a:rPr lang="it-IT" sz="788" dirty="0" err="1"/>
              <a:t>out.data</a:t>
            </a:r>
            <a:r>
              <a:rPr lang="it-IT" sz="788" dirty="0"/>
              <a:t>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17" y="1982434"/>
            <a:ext cx="3475203" cy="1379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25" y="4151878"/>
            <a:ext cx="1564286" cy="8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094" y="3928255"/>
            <a:ext cx="3559885" cy="110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57269" y="3928255"/>
            <a:ext cx="3464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/>
              <a:t>dataset1 &lt;- </a:t>
            </a:r>
            <a:r>
              <a:rPr lang="it-IT" sz="900" dirty="0" err="1"/>
              <a:t>maml.mapInputPort</a:t>
            </a:r>
            <a:r>
              <a:rPr lang="it-IT" sz="900" dirty="0"/>
              <a:t>(1) # </a:t>
            </a:r>
            <a:r>
              <a:rPr lang="it-IT" sz="900" dirty="0" err="1"/>
              <a:t>class</a:t>
            </a:r>
            <a:r>
              <a:rPr lang="it-IT" sz="900" dirty="0"/>
              <a:t>: </a:t>
            </a:r>
            <a:r>
              <a:rPr lang="it-IT" sz="900" dirty="0" err="1"/>
              <a:t>data.frame</a:t>
            </a:r>
            <a:endParaRPr lang="it-IT" sz="900" dirty="0"/>
          </a:p>
          <a:p>
            <a:endParaRPr lang="it-IT" sz="900" dirty="0"/>
          </a:p>
          <a:p>
            <a:r>
              <a:rPr lang="it-IT" sz="900" dirty="0" err="1"/>
              <a:t>install.packages</a:t>
            </a:r>
            <a:r>
              <a:rPr lang="it-IT" sz="900" dirty="0"/>
              <a:t>("</a:t>
            </a:r>
            <a:r>
              <a:rPr lang="it-IT" sz="900" dirty="0" err="1"/>
              <a:t>src</a:t>
            </a:r>
            <a:r>
              <a:rPr lang="it-IT" sz="900" dirty="0"/>
              <a:t>/VIM_4.4.1.zip", </a:t>
            </a:r>
            <a:r>
              <a:rPr lang="it-IT" sz="900" dirty="0" err="1"/>
              <a:t>lib</a:t>
            </a:r>
            <a:r>
              <a:rPr lang="it-IT" sz="900" dirty="0"/>
              <a:t> = ".", </a:t>
            </a:r>
            <a:r>
              <a:rPr lang="it-IT" sz="900" dirty="0" err="1"/>
              <a:t>repos</a:t>
            </a:r>
            <a:r>
              <a:rPr lang="it-IT" sz="900" dirty="0"/>
              <a:t> = NULL, verbose = TRUE)</a:t>
            </a:r>
          </a:p>
          <a:p>
            <a:r>
              <a:rPr lang="it-IT" sz="900" dirty="0" err="1"/>
              <a:t>library</a:t>
            </a:r>
            <a:r>
              <a:rPr lang="it-IT" sz="900" dirty="0"/>
              <a:t>(VIM, </a:t>
            </a:r>
            <a:r>
              <a:rPr lang="it-IT" sz="900" dirty="0" err="1"/>
              <a:t>lib.loc</a:t>
            </a:r>
            <a:r>
              <a:rPr lang="it-IT" sz="900" dirty="0"/>
              <a:t>=".", verbose=FALSE)</a:t>
            </a:r>
          </a:p>
          <a:p>
            <a:r>
              <a:rPr lang="it-IT" sz="900" dirty="0"/>
              <a:t> </a:t>
            </a:r>
          </a:p>
          <a:p>
            <a:r>
              <a:rPr lang="it-IT" sz="900" dirty="0" err="1"/>
              <a:t>aggr_plot</a:t>
            </a:r>
            <a:r>
              <a:rPr lang="it-IT" sz="900" dirty="0"/>
              <a:t> &lt;- </a:t>
            </a:r>
            <a:r>
              <a:rPr lang="it-IT" sz="900" dirty="0" err="1"/>
              <a:t>aggr</a:t>
            </a:r>
            <a:r>
              <a:rPr lang="it-IT" sz="900" dirty="0"/>
              <a:t>(dataset1, col=c('</a:t>
            </a:r>
            <a:r>
              <a:rPr lang="it-IT" sz="900" dirty="0" err="1"/>
              <a:t>navyblue</a:t>
            </a:r>
            <a:r>
              <a:rPr lang="it-IT" sz="900" dirty="0"/>
              <a:t>','</a:t>
            </a:r>
            <a:r>
              <a:rPr lang="it-IT" sz="900" dirty="0" err="1"/>
              <a:t>red</a:t>
            </a:r>
            <a:r>
              <a:rPr lang="it-IT" sz="900" dirty="0"/>
              <a:t>'), </a:t>
            </a:r>
            <a:r>
              <a:rPr lang="it-IT" sz="900" dirty="0" err="1"/>
              <a:t>numbers</a:t>
            </a:r>
            <a:r>
              <a:rPr lang="it-IT" sz="900" dirty="0"/>
              <a:t>=TRUE, </a:t>
            </a:r>
            <a:r>
              <a:rPr lang="it-IT" sz="900" dirty="0" err="1"/>
              <a:t>sortVars</a:t>
            </a:r>
            <a:r>
              <a:rPr lang="it-IT" sz="900" dirty="0"/>
              <a:t>=TRUE,</a:t>
            </a:r>
          </a:p>
          <a:p>
            <a:r>
              <a:rPr lang="it-IT" sz="900" dirty="0"/>
              <a:t>     </a:t>
            </a:r>
            <a:r>
              <a:rPr lang="it-IT" sz="900" dirty="0" err="1"/>
              <a:t>labels</a:t>
            </a:r>
            <a:r>
              <a:rPr lang="it-IT" sz="900" dirty="0"/>
              <a:t>=</a:t>
            </a:r>
            <a:r>
              <a:rPr lang="it-IT" sz="900" dirty="0" err="1"/>
              <a:t>names</a:t>
            </a:r>
            <a:r>
              <a:rPr lang="it-IT" sz="900" dirty="0"/>
              <a:t>(data), </a:t>
            </a:r>
            <a:r>
              <a:rPr lang="it-IT" sz="900" dirty="0" err="1"/>
              <a:t>cex.axis</a:t>
            </a:r>
            <a:r>
              <a:rPr lang="it-IT" sz="900" dirty="0"/>
              <a:t>=.7, gap=3, </a:t>
            </a:r>
            <a:r>
              <a:rPr lang="it-IT" sz="900" dirty="0" err="1"/>
              <a:t>ylab</a:t>
            </a:r>
            <a:r>
              <a:rPr lang="it-IT" sz="900" dirty="0"/>
              <a:t>=c("</a:t>
            </a:r>
            <a:r>
              <a:rPr lang="it-IT" sz="900" dirty="0" err="1"/>
              <a:t>Histogram</a:t>
            </a:r>
            <a:r>
              <a:rPr lang="it-IT" sz="900" dirty="0"/>
              <a:t> of </a:t>
            </a:r>
            <a:r>
              <a:rPr lang="it-IT" sz="900" dirty="0" err="1"/>
              <a:t>missing</a:t>
            </a:r>
            <a:r>
              <a:rPr lang="it-IT" sz="900" dirty="0"/>
              <a:t> </a:t>
            </a:r>
            <a:r>
              <a:rPr lang="it-IT" sz="900" dirty="0" err="1"/>
              <a:t>data","Pattern</a:t>
            </a:r>
            <a:r>
              <a:rPr lang="it-IT" sz="900" dirty="0"/>
              <a:t>"))</a:t>
            </a:r>
          </a:p>
          <a:p>
            <a:endParaRPr lang="it-IT" sz="900" dirty="0"/>
          </a:p>
          <a:p>
            <a:r>
              <a:rPr lang="it-IT" sz="900" dirty="0" err="1"/>
              <a:t>marginplot</a:t>
            </a:r>
            <a:r>
              <a:rPr lang="it-IT" sz="900" dirty="0"/>
              <a:t>(dataset1[,c(1,2)])</a:t>
            </a:r>
          </a:p>
        </p:txBody>
      </p:sp>
    </p:spTree>
    <p:extLst>
      <p:ext uri="{BB962C8B-B14F-4D97-AF65-F5344CB8AC3E}">
        <p14:creationId xmlns:p14="http://schemas.microsoft.com/office/powerpoint/2010/main" val="33606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Pure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95" y="1904321"/>
            <a:ext cx="3764286" cy="33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Modeling</a:t>
            </a:r>
            <a:r>
              <a:rPr lang="it-IT" dirty="0"/>
              <a:t> in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85" y="1695942"/>
            <a:ext cx="4557143" cy="3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1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</TotalTime>
  <Words>2143</Words>
  <Application>Microsoft Office PowerPoint</Application>
  <PresentationFormat>Presentazione su schermo (4:3)</PresentationFormat>
  <Paragraphs>222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 Light</vt:lpstr>
      <vt:lpstr>Wingdings</vt:lpstr>
      <vt:lpstr>Office Theme</vt:lpstr>
      <vt:lpstr>Using R in the Azure ML platform DEMOS</vt:lpstr>
      <vt:lpstr>DEMO Setup</vt:lpstr>
      <vt:lpstr>DEMO Setup</vt:lpstr>
      <vt:lpstr>DEMO Setup</vt:lpstr>
      <vt:lpstr>DEMO 1 – pkg &amp; imputation</vt:lpstr>
      <vt:lpstr>DEMO 1 – pkg &amp; imputation</vt:lpstr>
      <vt:lpstr>DEMO 1 – pkg &amp; imputation</vt:lpstr>
      <vt:lpstr>Pure R</vt:lpstr>
      <vt:lpstr>Modeling in R</vt:lpstr>
      <vt:lpstr>Modeling in R</vt:lpstr>
      <vt:lpstr>Pure R</vt:lpstr>
      <vt:lpstr>Pure R</vt:lpstr>
      <vt:lpstr>Pure R</vt:lpstr>
      <vt:lpstr>Pure R V2</vt:lpstr>
      <vt:lpstr>Pure R V2</vt:lpstr>
      <vt:lpstr>Pure R V2</vt:lpstr>
      <vt:lpstr>Pure R V2</vt:lpstr>
      <vt:lpstr>Pure R V2</vt:lpstr>
      <vt:lpstr>Pure R V2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rezzani</cp:lastModifiedBy>
  <cp:revision>289</cp:revision>
  <dcterms:created xsi:type="dcterms:W3CDTF">2011-08-19T20:30:49Z</dcterms:created>
  <dcterms:modified xsi:type="dcterms:W3CDTF">2016-11-26T16:10:56Z</dcterms:modified>
</cp:coreProperties>
</file>