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91" r:id="rId3"/>
    <p:sldId id="306" r:id="rId4"/>
    <p:sldId id="280" r:id="rId5"/>
    <p:sldId id="268" r:id="rId6"/>
    <p:sldId id="267" r:id="rId7"/>
    <p:sldId id="301" r:id="rId8"/>
    <p:sldId id="302" r:id="rId9"/>
    <p:sldId id="303" r:id="rId10"/>
    <p:sldId id="304" r:id="rId11"/>
    <p:sldId id="305" r:id="rId12"/>
    <p:sldId id="259" r:id="rId13"/>
    <p:sldId id="279" r:id="rId14"/>
    <p:sldId id="270" r:id="rId15"/>
    <p:sldId id="263" r:id="rId16"/>
    <p:sldId id="264" r:id="rId17"/>
    <p:sldId id="271" r:id="rId18"/>
    <p:sldId id="281" r:id="rId19"/>
    <p:sldId id="283" r:id="rId20"/>
    <p:sldId id="284" r:id="rId21"/>
    <p:sldId id="293" r:id="rId22"/>
    <p:sldId id="296" r:id="rId23"/>
    <p:sldId id="295" r:id="rId24"/>
    <p:sldId id="298" r:id="rId25"/>
    <p:sldId id="294" r:id="rId26"/>
    <p:sldId id="297" r:id="rId27"/>
    <p:sldId id="299" r:id="rId28"/>
    <p:sldId id="266" r:id="rId29"/>
    <p:sldId id="307" r:id="rId30"/>
    <p:sldId id="30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/>
    <p:restoredTop sz="94589"/>
  </p:normalViewPr>
  <p:slideViewPr>
    <p:cSldViewPr snapToGrid="0" snapToObjects="1">
      <p:cViewPr>
        <p:scale>
          <a:sx n="90" d="100"/>
          <a:sy n="90" d="100"/>
        </p:scale>
        <p:origin x="11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334F-254C-D841-A26B-1FA051492910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D1A0-9F1C-9245-9516-748B6459A12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75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A28E-364E-D943-80BA-56E2F7223924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ACC5-2608-C747-9F03-3803D99C57C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82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1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50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9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ront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28449" y="6231489"/>
            <a:ext cx="1784152" cy="340761"/>
            <a:chOff x="428449" y="6231489"/>
            <a:chExt cx="1784152" cy="340761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55" y="6231489"/>
              <a:ext cx="1470546" cy="340761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49" y="6231489"/>
              <a:ext cx="313606" cy="313606"/>
            </a:xfrm>
            <a:prstGeom prst="rect">
              <a:avLst/>
            </a:prstGeom>
          </p:spPr>
        </p:pic>
      </p:grp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63" y="2774350"/>
            <a:ext cx="4123673" cy="13093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Rettangolo 2"/>
          <p:cNvSpPr/>
          <p:nvPr userDrawn="1"/>
        </p:nvSpPr>
        <p:spPr>
          <a:xfrm>
            <a:off x="8954321" y="6352143"/>
            <a:ext cx="293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cap="none" spc="0" smtClean="0">
                <a:ln w="0">
                  <a:noFill/>
                </a:ln>
                <a:solidFill>
                  <a:srgbClr val="EB1D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OTTOBRE 2016 Parma</a:t>
            </a:r>
            <a:endParaRPr lang="en-US" sz="1800" cap="none" spc="0" dirty="0">
              <a:ln w="0">
                <a:noFill/>
              </a:ln>
              <a:solidFill>
                <a:srgbClr val="EB1D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8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sion Title &amp; Subtitle">
    <p:bg>
      <p:bgPr>
        <a:gradFill>
          <a:gsLst>
            <a:gs pos="0">
              <a:srgbClr val="49BBC2"/>
            </a:gs>
            <a:gs pos="74000">
              <a:srgbClr val="147178"/>
            </a:gs>
            <a:gs pos="100000">
              <a:srgbClr val="14717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3" y="5156281"/>
            <a:ext cx="1200150" cy="120015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463550"/>
            <a:ext cx="3952876" cy="5465120"/>
          </a:xfrm>
          <a:prstGeom prst="rect">
            <a:avLst/>
          </a:prstGeom>
        </p:spPr>
      </p:pic>
      <p:sp>
        <p:nvSpPr>
          <p:cNvPr id="1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E8F0-19A4-4F5E-A1B0-B025C2C7DD62}" type="slidenum">
              <a:rPr lang="en-US" smtClean="0"/>
              <a:t>‹n.›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4520317"/>
            <a:ext cx="4182374" cy="5311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Speaker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582696"/>
            <a:ext cx="7175500" cy="5435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pPr lvl="0"/>
            <a:r>
              <a:rPr lang="en-US" sz="2800" dirty="0">
                <a:solidFill>
                  <a:srgbClr val="49BBC2"/>
                </a:solidFill>
                <a:latin typeface="Arial Black" panose="020B0A04020102020204" pitchFamily="34" charset="0"/>
              </a:rPr>
              <a:t>email@domain.com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5051506"/>
            <a:ext cx="4182374" cy="5311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dirty="0"/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@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TwitterHandle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3982452" y="204235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SESSION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2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8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5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69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4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78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37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25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4ABB-C72D-3642-A798-35244BB5DD4F}" type="datetimeFigureOut">
              <a:rPr lang="it-IT" smtClean="0"/>
              <a:t>26/10/16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50E6-8084-C34C-AC40-6B7563DE35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9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228426" y="1384942"/>
            <a:ext cx="9735145" cy="3527871"/>
            <a:chOff x="1190387" y="1331836"/>
            <a:chExt cx="9735145" cy="3527871"/>
          </a:xfrm>
        </p:grpSpPr>
        <p:sp>
          <p:nvSpPr>
            <p:cNvPr id="6" name="object 2"/>
            <p:cNvSpPr txBox="1"/>
            <p:nvPr/>
          </p:nvSpPr>
          <p:spPr>
            <a:xfrm>
              <a:off x="1190387" y="3997933"/>
              <a:ext cx="9735145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reduce Risk and defects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across the lifecycle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identifying early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quality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concerns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818" y="1331836"/>
              <a:ext cx="2152287" cy="2142929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5765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249983" y="1384942"/>
            <a:ext cx="7692032" cy="3527871"/>
            <a:chOff x="2211944" y="1331836"/>
            <a:chExt cx="7692032" cy="3527871"/>
          </a:xfrm>
        </p:grpSpPr>
        <p:sp>
          <p:nvSpPr>
            <p:cNvPr id="6" name="object 2"/>
            <p:cNvSpPr txBox="1"/>
            <p:nvPr/>
          </p:nvSpPr>
          <p:spPr>
            <a:xfrm>
              <a:off x="2211944" y="3997933"/>
              <a:ext cx="7692032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support Resiliency by stable and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secure operational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state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497" y="1331836"/>
              <a:ext cx="2142929" cy="2142929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666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2098731" y="1604304"/>
            <a:ext cx="7994538" cy="3493257"/>
            <a:chOff x="1818646" y="1330419"/>
            <a:chExt cx="7994538" cy="3493257"/>
          </a:xfrm>
        </p:grpSpPr>
        <p:pic>
          <p:nvPicPr>
            <p:cNvPr id="12" name="Immagine 11"/>
            <p:cNvPicPr>
              <a:picLocks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r="32273" b="43365"/>
            <a:stretch/>
          </p:blipFill>
          <p:spPr>
            <a:xfrm>
              <a:off x="4562043" y="1330419"/>
              <a:ext cx="2507741" cy="2236398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  <p:sp>
          <p:nvSpPr>
            <p:cNvPr id="13" name="object 2"/>
            <p:cNvSpPr txBox="1"/>
            <p:nvPr/>
          </p:nvSpPr>
          <p:spPr>
            <a:xfrm>
              <a:off x="1818646" y="3875724"/>
              <a:ext cx="7994538" cy="94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lean &amp; agile + delivery automation</a:t>
              </a:r>
            </a:p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DEVOPS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3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2098731" y="1687902"/>
            <a:ext cx="7994538" cy="3372918"/>
            <a:chOff x="1818646" y="1414017"/>
            <a:chExt cx="7994538" cy="3372918"/>
          </a:xfrm>
        </p:grpSpPr>
        <p:pic>
          <p:nvPicPr>
            <p:cNvPr id="16" name="Immagine 15"/>
            <p:cNvPicPr>
              <a:picLocks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0" t="9320" r="10777" b="6020"/>
            <a:stretch/>
          </p:blipFill>
          <p:spPr>
            <a:xfrm>
              <a:off x="4849333" y="1414017"/>
              <a:ext cx="2152800" cy="2152800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  <p:sp>
          <p:nvSpPr>
            <p:cNvPr id="17" name="object 2"/>
            <p:cNvSpPr txBox="1"/>
            <p:nvPr/>
          </p:nvSpPr>
          <p:spPr>
            <a:xfrm>
              <a:off x="1818646" y="3875724"/>
              <a:ext cx="7994538" cy="9112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DevOps is not a product or a tool...</a:t>
              </a:r>
            </a:p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…is a State of Mind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7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8043862" y="5007714"/>
            <a:ext cx="30990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sz="120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John Michelsen, CTO, CA Technologies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799506" y="1914525"/>
            <a:ext cx="10592989" cy="3093189"/>
            <a:chOff x="761467" y="1861419"/>
            <a:chExt cx="10592989" cy="3093189"/>
          </a:xfrm>
        </p:grpSpPr>
        <p:sp>
          <p:nvSpPr>
            <p:cNvPr id="21" name="object 2"/>
            <p:cNvSpPr txBox="1"/>
            <p:nvPr/>
          </p:nvSpPr>
          <p:spPr>
            <a:xfrm>
              <a:off x="761467" y="4006656"/>
              <a:ext cx="10592989" cy="94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sz="28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“DevOps isn’t something you can buy</a:t>
              </a:r>
              <a:endParaRPr lang="it-IT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sz="28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it’s something you have to do, and you</a:t>
              </a:r>
              <a:r>
                <a:rPr lang="it-IT" sz="28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 </a:t>
              </a:r>
              <a:r>
                <a:rPr sz="28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have to do it </a:t>
              </a:r>
              <a:r>
                <a:rPr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yourself”</a:t>
              </a:r>
              <a:endParaRPr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Immagin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14146" r="9513" b="16433"/>
            <a:stretch/>
          </p:blipFill>
          <p:spPr>
            <a:xfrm>
              <a:off x="5091379" y="1861419"/>
              <a:ext cx="2152800" cy="1650592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276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618565" y="1455987"/>
            <a:ext cx="11174506" cy="3946026"/>
            <a:chOff x="618565" y="1455987"/>
            <a:chExt cx="11174506" cy="3946026"/>
          </a:xfrm>
        </p:grpSpPr>
        <p:sp>
          <p:nvSpPr>
            <p:cNvPr id="11" name="Rettangolo 10"/>
            <p:cNvSpPr/>
            <p:nvPr/>
          </p:nvSpPr>
          <p:spPr>
            <a:xfrm>
              <a:off x="618565" y="3750855"/>
              <a:ext cx="11174506" cy="1651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DevOps is a cultural approach in which the entire Line of Business is responsible for creating customer Value.</a:t>
              </a:r>
            </a:p>
            <a:p>
              <a:pPr algn="ctr">
                <a:lnSpc>
                  <a:spcPct val="130000"/>
                </a:lnSpc>
              </a:pPr>
              <a:r>
                <a:rPr lang="en-US" sz="20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 this scenario, Developers and Operations constantly experiment new ways of working together, standardizing and mastering processes through repetition and practice.</a:t>
              </a:r>
              <a:endPara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599" y="1455987"/>
              <a:ext cx="2152800" cy="2152800"/>
            </a:xfrm>
            <a:prstGeom prst="rect">
              <a:avLst/>
            </a:prstGeom>
            <a:effectLst>
              <a:glow rad="3810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1134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1348972" y="1231403"/>
            <a:ext cx="9921425" cy="4637242"/>
            <a:chOff x="1433343" y="1615904"/>
            <a:chExt cx="9921425" cy="4637242"/>
          </a:xfrm>
        </p:grpSpPr>
        <p:grpSp>
          <p:nvGrpSpPr>
            <p:cNvPr id="7" name="Gruppo 6"/>
            <p:cNvGrpSpPr/>
            <p:nvPr/>
          </p:nvGrpSpPr>
          <p:grpSpPr>
            <a:xfrm>
              <a:off x="1433343" y="1615904"/>
              <a:ext cx="9921425" cy="3605876"/>
              <a:chOff x="859906" y="1075383"/>
              <a:chExt cx="9921425" cy="3605876"/>
            </a:xfrm>
          </p:grpSpPr>
          <p:sp>
            <p:nvSpPr>
              <p:cNvPr id="12" name="CasellaDiTesto 11"/>
              <p:cNvSpPr txBox="1"/>
              <p:nvPr/>
            </p:nvSpPr>
            <p:spPr>
              <a:xfrm>
                <a:off x="4061543" y="2671289"/>
                <a:ext cx="67197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7200" b="1">
                    <a:solidFill>
                      <a:schemeClr val="bg1"/>
                    </a:solidFill>
                  </a:rPr>
                  <a:t>COLL</a:t>
                </a:r>
                <a:r>
                  <a:rPr lang="it-IT" sz="7200" b="1"/>
                  <a:t>A</a:t>
                </a:r>
                <a:r>
                  <a:rPr lang="it-IT" sz="7200" b="1">
                    <a:solidFill>
                      <a:schemeClr val="bg1"/>
                    </a:solidFill>
                  </a:rPr>
                  <a:t>BORATION</a:t>
                </a:r>
              </a:p>
            </p:txBody>
          </p:sp>
          <p:sp>
            <p:nvSpPr>
              <p:cNvPr id="13" name="CasellaDiTesto 12"/>
              <p:cNvSpPr txBox="1"/>
              <p:nvPr/>
            </p:nvSpPr>
            <p:spPr>
              <a:xfrm>
                <a:off x="3613282" y="3480930"/>
                <a:ext cx="561833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7200" b="1">
                    <a:solidFill>
                      <a:schemeClr val="bg1"/>
                    </a:solidFill>
                  </a:rPr>
                  <a:t>AUTO</a:t>
                </a:r>
                <a:r>
                  <a:rPr lang="it-IT" sz="7200" b="1"/>
                  <a:t>M</a:t>
                </a:r>
                <a:r>
                  <a:rPr lang="it-IT" sz="7200" b="1">
                    <a:solidFill>
                      <a:schemeClr val="bg1"/>
                    </a:solidFill>
                  </a:rPr>
                  <a:t>ATION</a:t>
                </a:r>
              </a:p>
            </p:txBody>
          </p:sp>
          <p:sp>
            <p:nvSpPr>
              <p:cNvPr id="14" name="CasellaDiTesto 13"/>
              <p:cNvSpPr txBox="1"/>
              <p:nvPr/>
            </p:nvSpPr>
            <p:spPr>
              <a:xfrm>
                <a:off x="4673165" y="1873336"/>
                <a:ext cx="5464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7200" b="1">
                    <a:solidFill>
                      <a:schemeClr val="bg1"/>
                    </a:solidFill>
                  </a:rPr>
                  <a:t>INT</a:t>
                </a:r>
                <a:r>
                  <a:rPr lang="it-IT" sz="7200" b="1"/>
                  <a:t>E</a:t>
                </a:r>
                <a:r>
                  <a:rPr lang="it-IT" sz="7200" b="1">
                    <a:solidFill>
                      <a:schemeClr val="bg1"/>
                    </a:solidFill>
                  </a:rPr>
                  <a:t>GRATION</a:t>
                </a: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59906" y="1075383"/>
                <a:ext cx="727442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7200" b="1" dirty="0">
                    <a:solidFill>
                      <a:schemeClr val="bg1"/>
                    </a:solidFill>
                  </a:rPr>
                  <a:t>COMMUNICA</a:t>
                </a:r>
                <a:r>
                  <a:rPr lang="it-IT" sz="7200" b="1" dirty="0"/>
                  <a:t>T</a:t>
                </a:r>
                <a:r>
                  <a:rPr lang="it-IT" sz="7200" b="1" dirty="0">
                    <a:solidFill>
                      <a:schemeClr val="bg1"/>
                    </a:solidFill>
                  </a:rPr>
                  <a:t>ION</a:t>
                </a:r>
              </a:p>
            </p:txBody>
          </p:sp>
        </p:grp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1433343" y="2571131"/>
              <a:ext cx="3665599" cy="3682015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9363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799506" y="1451791"/>
            <a:ext cx="10592989" cy="3555923"/>
            <a:chOff x="761467" y="1398685"/>
            <a:chExt cx="10592989" cy="3555923"/>
          </a:xfrm>
        </p:grpSpPr>
        <p:sp>
          <p:nvSpPr>
            <p:cNvPr id="17" name="object 2"/>
            <p:cNvSpPr txBox="1"/>
            <p:nvPr/>
          </p:nvSpPr>
          <p:spPr>
            <a:xfrm>
              <a:off x="761467" y="4006656"/>
              <a:ext cx="10592989" cy="94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Communication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is aimed to remove knowledge sharing barriers and share contextual experiences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05" y="1398685"/>
              <a:ext cx="2152800" cy="2152800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32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799506" y="1636905"/>
            <a:ext cx="10592989" cy="3334068"/>
            <a:chOff x="761467" y="1583799"/>
            <a:chExt cx="10592989" cy="3334068"/>
          </a:xfrm>
        </p:grpSpPr>
        <p:sp>
          <p:nvSpPr>
            <p:cNvPr id="13" name="object 2"/>
            <p:cNvSpPr txBox="1"/>
            <p:nvPr/>
          </p:nvSpPr>
          <p:spPr>
            <a:xfrm>
              <a:off x="761467" y="4006656"/>
              <a:ext cx="10592989" cy="9112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Integration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is at the heart of a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“delivery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focus oriented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approach”,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removing bottlenecks and create feedback loop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05" y="1583799"/>
              <a:ext cx="2152800" cy="1782572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451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799506" y="1380263"/>
            <a:ext cx="10592989" cy="3627451"/>
            <a:chOff x="761467" y="1327157"/>
            <a:chExt cx="10592989" cy="3627451"/>
          </a:xfrm>
        </p:grpSpPr>
        <p:sp>
          <p:nvSpPr>
            <p:cNvPr id="10" name="object 2"/>
            <p:cNvSpPr txBox="1"/>
            <p:nvPr/>
          </p:nvSpPr>
          <p:spPr>
            <a:xfrm>
              <a:off x="761467" y="4006656"/>
              <a:ext cx="10592989" cy="94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Collaboration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is the primary way to share business goals, using lightweight approach and removing formal ceremonies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05" y="1327157"/>
              <a:ext cx="2152800" cy="2152800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7312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4070685" y="4734018"/>
            <a:ext cx="4182374" cy="531190"/>
          </a:xfrm>
        </p:spPr>
        <p:txBody>
          <a:bodyPr/>
          <a:lstStyle/>
          <a:p>
            <a:pPr algn="r"/>
            <a:r>
              <a:rPr lang="it-IT" sz="2000" dirty="0" smtClean="0">
                <a:solidFill>
                  <a:schemeClr val="bg1"/>
                </a:solidFill>
              </a:rPr>
              <a:t>Felice Pescatore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4070684" y="5534460"/>
            <a:ext cx="4182375" cy="543524"/>
          </a:xfrm>
        </p:spPr>
        <p:txBody>
          <a:bodyPr>
            <a:normAutofit/>
          </a:bodyPr>
          <a:lstStyle/>
          <a:p>
            <a:pPr algn="r"/>
            <a:r>
              <a:rPr lang="it-IT" sz="2000" dirty="0" err="1" smtClean="0">
                <a:solidFill>
                  <a:schemeClr val="bg1"/>
                </a:solidFill>
              </a:rPr>
              <a:t>felice.pescatore@gmail.com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2"/>
          </p:nvPr>
        </p:nvSpPr>
        <p:spPr>
          <a:xfrm>
            <a:off x="4070686" y="5140406"/>
            <a:ext cx="4182374" cy="531190"/>
          </a:xfrm>
        </p:spPr>
        <p:txBody>
          <a:bodyPr/>
          <a:lstStyle/>
          <a:p>
            <a:pPr algn="r"/>
            <a:r>
              <a:rPr lang="it-IT" sz="2000" dirty="0" smtClean="0">
                <a:solidFill>
                  <a:schemeClr val="bg1"/>
                </a:solidFill>
              </a:rPr>
              <a:t>@</a:t>
            </a:r>
            <a:r>
              <a:rPr lang="it-IT" sz="2000" dirty="0" err="1" smtClean="0">
                <a:solidFill>
                  <a:schemeClr val="bg1"/>
                </a:solidFill>
              </a:rPr>
              <a:t>felicepescatore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968500" y="1734150"/>
            <a:ext cx="7425856" cy="1325563"/>
          </a:xfrm>
        </p:spPr>
        <p:txBody>
          <a:bodyPr>
            <a:noAutofit/>
          </a:bodyPr>
          <a:lstStyle/>
          <a:p>
            <a:pPr algn="r"/>
            <a:r>
              <a:rPr lang="it-IT" sz="3200" b="1" dirty="0" smtClean="0">
                <a:solidFill>
                  <a:schemeClr val="bg1"/>
                </a:solidFill>
              </a:rPr>
              <a:t>quando </a:t>
            </a:r>
            <a:r>
              <a:rPr lang="it-IT" sz="3200" b="1" dirty="0">
                <a:solidFill>
                  <a:schemeClr val="bg1"/>
                </a:solidFill>
              </a:rPr>
              <a:t>il delivery è al servizio del </a:t>
            </a:r>
            <a:r>
              <a:rPr lang="it-IT" sz="3200" b="1" dirty="0" smtClean="0">
                <a:solidFill>
                  <a:schemeClr val="bg1"/>
                </a:solidFill>
              </a:rPr>
              <a:t>business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683000" y="145121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t-IT" sz="4400" b="1" dirty="0" smtClean="0">
                <a:solidFill>
                  <a:schemeClr val="bg1"/>
                </a:solidFill>
              </a:rPr>
              <a:t>DevOps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1895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799506" y="1380263"/>
            <a:ext cx="10592989" cy="3627451"/>
            <a:chOff x="761467" y="1327157"/>
            <a:chExt cx="10592989" cy="3627451"/>
          </a:xfrm>
        </p:grpSpPr>
        <p:sp>
          <p:nvSpPr>
            <p:cNvPr id="6" name="object 2"/>
            <p:cNvSpPr txBox="1"/>
            <p:nvPr/>
          </p:nvSpPr>
          <p:spPr>
            <a:xfrm>
              <a:off x="761467" y="4006656"/>
              <a:ext cx="10592989" cy="94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 eaLnBrk="0" hangingPunct="0">
                <a:lnSpc>
                  <a:spcPct val="110000"/>
                </a:lnSpc>
                <a:buClr>
                  <a:srgbClr val="7030A0"/>
                </a:buClr>
              </a:pP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Automation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remove human errors through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process </a:t>
              </a:r>
              <a:r>
                <a:rPr lang="en-GB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standardization and tool based activities 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818" y="1327157"/>
              <a:ext cx="2152287" cy="2152287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1209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2378120" y="721126"/>
            <a:ext cx="6415866" cy="5086312"/>
            <a:chOff x="565079" y="168231"/>
            <a:chExt cx="6415866" cy="5086312"/>
          </a:xfrm>
        </p:grpSpPr>
        <p:sp>
          <p:nvSpPr>
            <p:cNvPr id="12" name="CasellaDiTesto 11"/>
            <p:cNvSpPr txBox="1"/>
            <p:nvPr/>
          </p:nvSpPr>
          <p:spPr>
            <a:xfrm>
              <a:off x="3032685" y="1699702"/>
              <a:ext cx="39482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200" b="1" dirty="0" smtClean="0">
                  <a:solidFill>
                    <a:schemeClr val="bg1"/>
                  </a:solidFill>
                </a:rPr>
                <a:t>O</a:t>
              </a:r>
              <a:r>
                <a:rPr lang="it-IT" sz="7200" b="1" dirty="0" smtClean="0"/>
                <a:t>P</a:t>
              </a:r>
              <a:r>
                <a:rPr lang="it-IT" sz="7200" b="1" dirty="0" smtClean="0">
                  <a:solidFill>
                    <a:schemeClr val="bg1"/>
                  </a:solidFill>
                </a:rPr>
                <a:t>TIMIZE</a:t>
              </a:r>
              <a:endParaRPr lang="it-IT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3153897" y="168231"/>
              <a:ext cx="36337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7200" b="1" dirty="0" smtClean="0">
                  <a:solidFill>
                    <a:schemeClr val="bg1"/>
                  </a:solidFill>
                </a:rPr>
                <a:t>R</a:t>
              </a:r>
              <a:r>
                <a:rPr lang="en-US" sz="7200" b="1" dirty="0" smtClean="0"/>
                <a:t>E</a:t>
              </a:r>
              <a:r>
                <a:rPr lang="en-US" sz="7200" b="1" dirty="0" smtClean="0">
                  <a:solidFill>
                    <a:schemeClr val="bg1"/>
                  </a:solidFill>
                </a:rPr>
                <a:t>VALUE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65079" y="4054214"/>
              <a:ext cx="51776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</a:rPr>
                <a:t>INNOVA</a:t>
              </a:r>
              <a:r>
                <a:rPr lang="en-US" sz="7200" b="1" dirty="0" smtClean="0"/>
                <a:t>T</a:t>
              </a:r>
              <a:r>
                <a:rPr lang="en-US" sz="7200" b="1" dirty="0" smtClean="0">
                  <a:solidFill>
                    <a:schemeClr val="bg1"/>
                  </a:solidFill>
                </a:rPr>
                <a:t>ION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3222477" y="2487121"/>
              <a:ext cx="27015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200" b="1" dirty="0" smtClean="0">
                  <a:solidFill>
                    <a:schemeClr val="bg1"/>
                  </a:solidFill>
                </a:rPr>
                <a:t>L</a:t>
              </a:r>
              <a:r>
                <a:rPr lang="it-IT" sz="7200" b="1" dirty="0" smtClean="0"/>
                <a:t>E</a:t>
              </a:r>
              <a:r>
                <a:rPr lang="it-IT" sz="7200" b="1" dirty="0" smtClean="0">
                  <a:solidFill>
                    <a:schemeClr val="bg1"/>
                  </a:solidFill>
                </a:rPr>
                <a:t>ARN</a:t>
              </a:r>
              <a:endParaRPr lang="it-IT" sz="7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48" y="1307165"/>
            <a:ext cx="2506649" cy="2506649"/>
          </a:xfrm>
          <a:prstGeom prst="rect">
            <a:avLst/>
          </a:prstGeom>
          <a:effectLst>
            <a:glow rad="419100">
              <a:schemeClr val="accent1">
                <a:alpha val="40000"/>
              </a:schemeClr>
            </a:glow>
          </a:effectLst>
        </p:spPr>
      </p:pic>
      <p:sp>
        <p:nvSpPr>
          <p:cNvPr id="9" name="CasellaDiTesto 8"/>
          <p:cNvSpPr txBox="1"/>
          <p:nvPr/>
        </p:nvSpPr>
        <p:spPr>
          <a:xfrm>
            <a:off x="4966938" y="1507210"/>
            <a:ext cx="517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sz="7200" b="1" dirty="0" smtClean="0">
                <a:solidFill>
                  <a:schemeClr val="bg1"/>
                </a:solidFill>
              </a:rPr>
              <a:t>E</a:t>
            </a:r>
            <a:r>
              <a:rPr lang="en-US" sz="7200" b="1" dirty="0" smtClean="0"/>
              <a:t>X</a:t>
            </a:r>
            <a:r>
              <a:rPr lang="en-US" sz="7200" b="1" dirty="0" smtClean="0">
                <a:solidFill>
                  <a:schemeClr val="bg1"/>
                </a:solidFill>
              </a:rPr>
              <a:t>PERIMENT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909579" y="3819690"/>
            <a:ext cx="4916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1" dirty="0" smtClean="0">
                <a:solidFill>
                  <a:schemeClr val="bg1"/>
                </a:solidFill>
              </a:rPr>
              <a:t>STADA</a:t>
            </a:r>
            <a:r>
              <a:rPr lang="it-IT" sz="7200" b="1" dirty="0" smtClean="0"/>
              <a:t>R</a:t>
            </a:r>
            <a:r>
              <a:rPr lang="it-IT" sz="7200" b="1" dirty="0" smtClean="0">
                <a:solidFill>
                  <a:schemeClr val="bg1"/>
                </a:solidFill>
              </a:rPr>
              <a:t>DIZE</a:t>
            </a:r>
            <a:endParaRPr lang="it-IT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149846" y="1417658"/>
            <a:ext cx="9892307" cy="3489591"/>
            <a:chOff x="1111807" y="1364552"/>
            <a:chExt cx="9892307" cy="3489591"/>
          </a:xfrm>
        </p:grpSpPr>
        <p:sp>
          <p:nvSpPr>
            <p:cNvPr id="6" name="object 2"/>
            <p:cNvSpPr txBox="1"/>
            <p:nvPr/>
          </p:nvSpPr>
          <p:spPr>
            <a:xfrm>
              <a:off x="1111807" y="3992369"/>
              <a:ext cx="9892307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analyze your delivery workflow to Revalue the </a:t>
              </a:r>
              <a:r>
                <a:rPr lang="en-US" sz="28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related </a:t>
              </a:r>
              <a:r>
                <a:rPr lang="en-US" sz="28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process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 optimize them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13" y="1364552"/>
              <a:ext cx="2077496" cy="2077496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1148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442864" y="1417658"/>
            <a:ext cx="7306270" cy="3495154"/>
            <a:chOff x="2404825" y="1364552"/>
            <a:chExt cx="7306270" cy="3495154"/>
          </a:xfrm>
        </p:grpSpPr>
        <p:sp>
          <p:nvSpPr>
            <p:cNvPr id="6" name="object 2"/>
            <p:cNvSpPr txBox="1"/>
            <p:nvPr/>
          </p:nvSpPr>
          <p:spPr>
            <a:xfrm>
              <a:off x="2404825" y="3997932"/>
              <a:ext cx="7306270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local and fast Experiment to best measure the results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13" y="1364552"/>
              <a:ext cx="2077496" cy="2077496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051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799506" y="1417658"/>
            <a:ext cx="10592989" cy="3503878"/>
            <a:chOff x="761467" y="1364552"/>
            <a:chExt cx="10592989" cy="3503878"/>
          </a:xfrm>
        </p:grpSpPr>
        <p:sp>
          <p:nvSpPr>
            <p:cNvPr id="6" name="object 2"/>
            <p:cNvSpPr txBox="1"/>
            <p:nvPr/>
          </p:nvSpPr>
          <p:spPr>
            <a:xfrm>
              <a:off x="761467" y="4006656"/>
              <a:ext cx="10592989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reduce flow steps and introduce new automation tools to Optimize the whole delivery process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13" y="1364552"/>
              <a:ext cx="2077496" cy="2077496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2506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549895" y="1416544"/>
            <a:ext cx="9092207" cy="3496268"/>
            <a:chOff x="1511856" y="1363438"/>
            <a:chExt cx="9092207" cy="3496268"/>
          </a:xfrm>
        </p:grpSpPr>
        <p:sp>
          <p:nvSpPr>
            <p:cNvPr id="6" name="object 2"/>
            <p:cNvSpPr txBox="1"/>
            <p:nvPr/>
          </p:nvSpPr>
          <p:spPr>
            <a:xfrm>
              <a:off x="1511856" y="3997932"/>
              <a:ext cx="9092207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Learn by training, communities of practices and sharing knowledge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497" y="1363438"/>
              <a:ext cx="2142929" cy="2079724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4784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042964" y="1417658"/>
            <a:ext cx="8106071" cy="3452291"/>
            <a:chOff x="2004925" y="1364552"/>
            <a:chExt cx="8106071" cy="3452291"/>
          </a:xfrm>
        </p:grpSpPr>
        <p:sp>
          <p:nvSpPr>
            <p:cNvPr id="6" name="object 2"/>
            <p:cNvSpPr txBox="1"/>
            <p:nvPr/>
          </p:nvSpPr>
          <p:spPr>
            <a:xfrm>
              <a:off x="2004925" y="3955069"/>
              <a:ext cx="8106071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repeat and refine </a:t>
              </a:r>
              <a:r>
                <a:rPr lang="en-US" sz="28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your </a:t>
              </a:r>
              <a:r>
                <a:rPr lang="en-US" sz="28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process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 find the desiderata Standardization level 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213" y="1364552"/>
              <a:ext cx="2077496" cy="2077496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72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799506" y="1417658"/>
            <a:ext cx="10592989" cy="3503878"/>
            <a:chOff x="761467" y="1364552"/>
            <a:chExt cx="10592989" cy="3503878"/>
          </a:xfrm>
        </p:grpSpPr>
        <p:sp>
          <p:nvSpPr>
            <p:cNvPr id="6" name="object 2"/>
            <p:cNvSpPr txBox="1"/>
            <p:nvPr/>
          </p:nvSpPr>
          <p:spPr>
            <a:xfrm>
              <a:off x="761467" y="4006656"/>
              <a:ext cx="10592989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don’t be afraid to introduce Innovation using new practices or tools for improve all your delivery aspects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032" y="1364552"/>
              <a:ext cx="1645857" cy="2077496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559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2"/>
          <p:cNvSpPr txBox="1"/>
          <p:nvPr/>
        </p:nvSpPr>
        <p:spPr>
          <a:xfrm>
            <a:off x="2414144" y="2431679"/>
            <a:ext cx="3168000" cy="57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Zero-touch build and deploy</a:t>
            </a:r>
            <a:endParaRPr lang="en-GB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49"/>
          <p:cNvSpPr txBox="1"/>
          <p:nvPr/>
        </p:nvSpPr>
        <p:spPr>
          <a:xfrm>
            <a:off x="7322500" y="1615074"/>
            <a:ext cx="2893749" cy="523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Cohesive teams with shared objectives</a:t>
            </a:r>
            <a:endParaRPr lang="en-US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65"/>
          <p:cNvSpPr txBox="1"/>
          <p:nvPr/>
        </p:nvSpPr>
        <p:spPr>
          <a:xfrm>
            <a:off x="7322500" y="3195758"/>
            <a:ext cx="4021776" cy="57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Embrace failure, recover automatically, degrade gracefully</a:t>
            </a:r>
            <a:endParaRPr lang="en-GB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71"/>
          <p:cNvSpPr txBox="1"/>
          <p:nvPr/>
        </p:nvSpPr>
        <p:spPr>
          <a:xfrm>
            <a:off x="2414145" y="1615074"/>
            <a:ext cx="3168000" cy="57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Strong source control</a:t>
            </a:r>
            <a:endParaRPr lang="en-US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75"/>
          <p:cNvSpPr txBox="1"/>
          <p:nvPr/>
        </p:nvSpPr>
        <p:spPr>
          <a:xfrm>
            <a:off x="2414145" y="3248284"/>
            <a:ext cx="3168000" cy="57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Test early and often</a:t>
            </a:r>
            <a:endParaRPr lang="en-US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78"/>
          <p:cNvSpPr txBox="1"/>
          <p:nvPr/>
        </p:nvSpPr>
        <p:spPr>
          <a:xfrm>
            <a:off x="2414144" y="4064889"/>
            <a:ext cx="3168000" cy="57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Automate everything (in pipelines)</a:t>
            </a:r>
            <a:endParaRPr lang="en-US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81"/>
          <p:cNvSpPr txBox="1"/>
          <p:nvPr/>
        </p:nvSpPr>
        <p:spPr>
          <a:xfrm>
            <a:off x="7322500" y="4816086"/>
            <a:ext cx="2978271" cy="474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Fine-grained service architecture</a:t>
            </a:r>
            <a:endParaRPr lang="en-US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85"/>
          <p:cNvSpPr txBox="1"/>
          <p:nvPr/>
        </p:nvSpPr>
        <p:spPr>
          <a:xfrm>
            <a:off x="7767699" y="2172263"/>
            <a:ext cx="244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87"/>
          <p:cNvSpPr txBox="1"/>
          <p:nvPr/>
        </p:nvSpPr>
        <p:spPr>
          <a:xfrm>
            <a:off x="7322500" y="2379153"/>
            <a:ext cx="3850326" cy="57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Lean </a:t>
            </a:r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principles and continuous delivery of value</a:t>
            </a:r>
          </a:p>
        </p:txBody>
      </p:sp>
      <p:sp>
        <p:nvSpPr>
          <p:cNvPr id="27" name="Rectangle 6"/>
          <p:cNvSpPr/>
          <p:nvPr/>
        </p:nvSpPr>
        <p:spPr>
          <a:xfrm>
            <a:off x="6248315" y="1122892"/>
            <a:ext cx="4116388" cy="43928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i="1" err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Connector 95"/>
          <p:cNvCxnSpPr/>
          <p:nvPr/>
        </p:nvCxnSpPr>
        <p:spPr>
          <a:xfrm flipV="1">
            <a:off x="5748253" y="1583460"/>
            <a:ext cx="0" cy="3677772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3"/>
          <p:cNvGrpSpPr/>
          <p:nvPr/>
        </p:nvGrpSpPr>
        <p:grpSpPr>
          <a:xfrm>
            <a:off x="1507810" y="2423992"/>
            <a:ext cx="518556" cy="566763"/>
            <a:chOff x="-724418" y="2500179"/>
            <a:chExt cx="518556" cy="566763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30" name="Freeform 71"/>
            <p:cNvSpPr>
              <a:spLocks/>
            </p:cNvSpPr>
            <p:nvPr/>
          </p:nvSpPr>
          <p:spPr bwMode="auto">
            <a:xfrm>
              <a:off x="-617627" y="2919309"/>
              <a:ext cx="28455" cy="131229"/>
            </a:xfrm>
            <a:custGeom>
              <a:avLst/>
              <a:gdLst>
                <a:gd name="T0" fmla="*/ 0 w 36"/>
                <a:gd name="T1" fmla="*/ 0 h 166"/>
                <a:gd name="T2" fmla="*/ 0 w 36"/>
                <a:gd name="T3" fmla="*/ 148 h 166"/>
                <a:gd name="T4" fmla="*/ 18 w 36"/>
                <a:gd name="T5" fmla="*/ 166 h 166"/>
                <a:gd name="T6" fmla="*/ 36 w 36"/>
                <a:gd name="T7" fmla="*/ 148 h 166"/>
                <a:gd name="T8" fmla="*/ 36 w 36"/>
                <a:gd name="T9" fmla="*/ 9 h 166"/>
                <a:gd name="T10" fmla="*/ 18 w 36"/>
                <a:gd name="T11" fmla="*/ 5 h 166"/>
                <a:gd name="T12" fmla="*/ 0 w 36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6">
                  <a:moveTo>
                    <a:pt x="0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58"/>
                    <a:pt x="8" y="166"/>
                    <a:pt x="18" y="166"/>
                  </a:cubicBezTo>
                  <a:cubicBezTo>
                    <a:pt x="28" y="166"/>
                    <a:pt x="36" y="158"/>
                    <a:pt x="36" y="14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8"/>
                    <a:pt x="24" y="6"/>
                    <a:pt x="18" y="5"/>
                  </a:cubicBezTo>
                  <a:cubicBezTo>
                    <a:pt x="12" y="4"/>
                    <a:pt x="6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Freeform 72"/>
            <p:cNvSpPr>
              <a:spLocks/>
            </p:cNvSpPr>
            <p:nvPr/>
          </p:nvSpPr>
          <p:spPr bwMode="auto">
            <a:xfrm>
              <a:off x="-569420" y="2928013"/>
              <a:ext cx="28455" cy="88379"/>
            </a:xfrm>
            <a:custGeom>
              <a:avLst/>
              <a:gdLst>
                <a:gd name="T0" fmla="*/ 14 w 36"/>
                <a:gd name="T1" fmla="*/ 1 h 112"/>
                <a:gd name="T2" fmla="*/ 0 w 36"/>
                <a:gd name="T3" fmla="*/ 0 h 112"/>
                <a:gd name="T4" fmla="*/ 0 w 36"/>
                <a:gd name="T5" fmla="*/ 94 h 112"/>
                <a:gd name="T6" fmla="*/ 18 w 36"/>
                <a:gd name="T7" fmla="*/ 112 h 112"/>
                <a:gd name="T8" fmla="*/ 36 w 36"/>
                <a:gd name="T9" fmla="*/ 94 h 112"/>
                <a:gd name="T10" fmla="*/ 36 w 36"/>
                <a:gd name="T11" fmla="*/ 0 h 112"/>
                <a:gd name="T12" fmla="*/ 18 w 36"/>
                <a:gd name="T13" fmla="*/ 1 h 112"/>
                <a:gd name="T14" fmla="*/ 14 w 36"/>
                <a:gd name="T15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12">
                  <a:moveTo>
                    <a:pt x="14" y="1"/>
                  </a:moveTo>
                  <a:cubicBezTo>
                    <a:pt x="9" y="1"/>
                    <a:pt x="5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4"/>
                    <a:pt x="8" y="112"/>
                    <a:pt x="18" y="112"/>
                  </a:cubicBezTo>
                  <a:cubicBezTo>
                    <a:pt x="28" y="112"/>
                    <a:pt x="36" y="104"/>
                    <a:pt x="36" y="9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0"/>
                    <a:pt x="24" y="0"/>
                    <a:pt x="18" y="1"/>
                  </a:cubicBezTo>
                  <a:cubicBezTo>
                    <a:pt x="17" y="1"/>
                    <a:pt x="15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Freeform 73"/>
            <p:cNvSpPr>
              <a:spLocks/>
            </p:cNvSpPr>
            <p:nvPr/>
          </p:nvSpPr>
          <p:spPr bwMode="auto">
            <a:xfrm>
              <a:off x="-521214" y="2917635"/>
              <a:ext cx="28455" cy="113821"/>
            </a:xfrm>
            <a:custGeom>
              <a:avLst/>
              <a:gdLst>
                <a:gd name="T0" fmla="*/ 0 w 36"/>
                <a:gd name="T1" fmla="*/ 9 h 144"/>
                <a:gd name="T2" fmla="*/ 0 w 36"/>
                <a:gd name="T3" fmla="*/ 126 h 144"/>
                <a:gd name="T4" fmla="*/ 18 w 36"/>
                <a:gd name="T5" fmla="*/ 144 h 144"/>
                <a:gd name="T6" fmla="*/ 36 w 36"/>
                <a:gd name="T7" fmla="*/ 126 h 144"/>
                <a:gd name="T8" fmla="*/ 36 w 36"/>
                <a:gd name="T9" fmla="*/ 0 h 144"/>
                <a:gd name="T10" fmla="*/ 18 w 36"/>
                <a:gd name="T11" fmla="*/ 5 h 144"/>
                <a:gd name="T12" fmla="*/ 0 w 36"/>
                <a:gd name="T13" fmla="*/ 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44">
                  <a:moveTo>
                    <a:pt x="0" y="9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28" y="144"/>
                    <a:pt x="36" y="136"/>
                    <a:pt x="36" y="12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2"/>
                    <a:pt x="24" y="4"/>
                    <a:pt x="18" y="5"/>
                  </a:cubicBezTo>
                  <a:cubicBezTo>
                    <a:pt x="12" y="7"/>
                    <a:pt x="6" y="8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Freeform 76"/>
            <p:cNvSpPr>
              <a:spLocks/>
            </p:cNvSpPr>
            <p:nvPr/>
          </p:nvSpPr>
          <p:spPr bwMode="auto">
            <a:xfrm>
              <a:off x="-335417" y="2953790"/>
              <a:ext cx="65615" cy="113152"/>
            </a:xfrm>
            <a:custGeom>
              <a:avLst/>
              <a:gdLst>
                <a:gd name="T0" fmla="*/ 59 w 83"/>
                <a:gd name="T1" fmla="*/ 0 h 143"/>
                <a:gd name="T2" fmla="*/ 59 w 83"/>
                <a:gd name="T3" fmla="*/ 7 h 143"/>
                <a:gd name="T4" fmla="*/ 41 w 83"/>
                <a:gd name="T5" fmla="*/ 56 h 143"/>
                <a:gd name="T6" fmla="*/ 24 w 83"/>
                <a:gd name="T7" fmla="*/ 7 h 143"/>
                <a:gd name="T8" fmla="*/ 24 w 83"/>
                <a:gd name="T9" fmla="*/ 0 h 143"/>
                <a:gd name="T10" fmla="*/ 0 w 83"/>
                <a:gd name="T11" fmla="*/ 58 h 143"/>
                <a:gd name="T12" fmla="*/ 41 w 83"/>
                <a:gd name="T13" fmla="*/ 143 h 143"/>
                <a:gd name="T14" fmla="*/ 83 w 83"/>
                <a:gd name="T15" fmla="*/ 58 h 143"/>
                <a:gd name="T16" fmla="*/ 59 w 83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43">
                  <a:moveTo>
                    <a:pt x="59" y="0"/>
                  </a:moveTo>
                  <a:cubicBezTo>
                    <a:pt x="59" y="2"/>
                    <a:pt x="59" y="4"/>
                    <a:pt x="59" y="7"/>
                  </a:cubicBezTo>
                  <a:cubicBezTo>
                    <a:pt x="59" y="34"/>
                    <a:pt x="41" y="56"/>
                    <a:pt x="41" y="56"/>
                  </a:cubicBezTo>
                  <a:cubicBezTo>
                    <a:pt x="41" y="56"/>
                    <a:pt x="24" y="34"/>
                    <a:pt x="24" y="7"/>
                  </a:cubicBezTo>
                  <a:cubicBezTo>
                    <a:pt x="24" y="4"/>
                    <a:pt x="24" y="2"/>
                    <a:pt x="24" y="0"/>
                  </a:cubicBezTo>
                  <a:cubicBezTo>
                    <a:pt x="10" y="10"/>
                    <a:pt x="0" y="32"/>
                    <a:pt x="0" y="58"/>
                  </a:cubicBezTo>
                  <a:cubicBezTo>
                    <a:pt x="0" y="93"/>
                    <a:pt x="41" y="143"/>
                    <a:pt x="41" y="143"/>
                  </a:cubicBezTo>
                  <a:cubicBezTo>
                    <a:pt x="41" y="143"/>
                    <a:pt x="83" y="93"/>
                    <a:pt x="83" y="58"/>
                  </a:cubicBezTo>
                  <a:cubicBezTo>
                    <a:pt x="83" y="32"/>
                    <a:pt x="73" y="1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Freeform 77"/>
            <p:cNvSpPr>
              <a:spLocks/>
            </p:cNvSpPr>
            <p:nvPr/>
          </p:nvSpPr>
          <p:spPr bwMode="auto">
            <a:xfrm>
              <a:off x="-402036" y="2500179"/>
              <a:ext cx="196174" cy="511526"/>
            </a:xfrm>
            <a:custGeom>
              <a:avLst/>
              <a:gdLst>
                <a:gd name="T0" fmla="*/ 234 w 248"/>
                <a:gd name="T1" fmla="*/ 488 h 647"/>
                <a:gd name="T2" fmla="*/ 176 w 248"/>
                <a:gd name="T3" fmla="*/ 455 h 647"/>
                <a:gd name="T4" fmla="*/ 176 w 248"/>
                <a:gd name="T5" fmla="*/ 87 h 647"/>
                <a:gd name="T6" fmla="*/ 173 w 248"/>
                <a:gd name="T7" fmla="*/ 77 h 647"/>
                <a:gd name="T8" fmla="*/ 135 w 248"/>
                <a:gd name="T9" fmla="*/ 4 h 647"/>
                <a:gd name="T10" fmla="*/ 127 w 248"/>
                <a:gd name="T11" fmla="*/ 0 h 647"/>
                <a:gd name="T12" fmla="*/ 122 w 248"/>
                <a:gd name="T13" fmla="*/ 0 h 647"/>
                <a:gd name="T14" fmla="*/ 115 w 248"/>
                <a:gd name="T15" fmla="*/ 4 h 647"/>
                <a:gd name="T16" fmla="*/ 76 w 248"/>
                <a:gd name="T17" fmla="*/ 77 h 647"/>
                <a:gd name="T18" fmla="*/ 74 w 248"/>
                <a:gd name="T19" fmla="*/ 87 h 647"/>
                <a:gd name="T20" fmla="*/ 74 w 248"/>
                <a:gd name="T21" fmla="*/ 454 h 647"/>
                <a:gd name="T22" fmla="*/ 14 w 248"/>
                <a:gd name="T23" fmla="*/ 488 h 647"/>
                <a:gd name="T24" fmla="*/ 0 w 248"/>
                <a:gd name="T25" fmla="*/ 512 h 647"/>
                <a:gd name="T26" fmla="*/ 0 w 248"/>
                <a:gd name="T27" fmla="*/ 638 h 647"/>
                <a:gd name="T28" fmla="*/ 11 w 248"/>
                <a:gd name="T29" fmla="*/ 643 h 647"/>
                <a:gd name="T30" fmla="*/ 86 w 248"/>
                <a:gd name="T31" fmla="*/ 571 h 647"/>
                <a:gd name="T32" fmla="*/ 97 w 248"/>
                <a:gd name="T33" fmla="*/ 545 h 647"/>
                <a:gd name="T34" fmla="*/ 151 w 248"/>
                <a:gd name="T35" fmla="*/ 545 h 647"/>
                <a:gd name="T36" fmla="*/ 162 w 248"/>
                <a:gd name="T37" fmla="*/ 571 h 647"/>
                <a:gd name="T38" fmla="*/ 237 w 248"/>
                <a:gd name="T39" fmla="*/ 643 h 647"/>
                <a:gd name="T40" fmla="*/ 248 w 248"/>
                <a:gd name="T41" fmla="*/ 638 h 647"/>
                <a:gd name="T42" fmla="*/ 248 w 248"/>
                <a:gd name="T43" fmla="*/ 512 h 647"/>
                <a:gd name="T44" fmla="*/ 234 w 248"/>
                <a:gd name="T45" fmla="*/ 48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647">
                  <a:moveTo>
                    <a:pt x="234" y="488"/>
                  </a:moveTo>
                  <a:cubicBezTo>
                    <a:pt x="176" y="455"/>
                    <a:pt x="176" y="455"/>
                    <a:pt x="176" y="455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4"/>
                    <a:pt x="175" y="80"/>
                    <a:pt x="173" y="77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9" y="0"/>
                    <a:pt x="116" y="2"/>
                    <a:pt x="115" y="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4" y="80"/>
                    <a:pt x="74" y="84"/>
                    <a:pt x="74" y="87"/>
                  </a:cubicBezTo>
                  <a:cubicBezTo>
                    <a:pt x="74" y="454"/>
                    <a:pt x="74" y="454"/>
                    <a:pt x="74" y="454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5" y="493"/>
                    <a:pt x="0" y="502"/>
                    <a:pt x="0" y="512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0" y="644"/>
                    <a:pt x="7" y="647"/>
                    <a:pt x="11" y="643"/>
                  </a:cubicBezTo>
                  <a:cubicBezTo>
                    <a:pt x="86" y="571"/>
                    <a:pt x="86" y="571"/>
                    <a:pt x="86" y="571"/>
                  </a:cubicBezTo>
                  <a:cubicBezTo>
                    <a:pt x="93" y="564"/>
                    <a:pt x="97" y="555"/>
                    <a:pt x="97" y="545"/>
                  </a:cubicBezTo>
                  <a:cubicBezTo>
                    <a:pt x="151" y="545"/>
                    <a:pt x="151" y="545"/>
                    <a:pt x="151" y="545"/>
                  </a:cubicBezTo>
                  <a:cubicBezTo>
                    <a:pt x="151" y="555"/>
                    <a:pt x="155" y="564"/>
                    <a:pt x="162" y="571"/>
                  </a:cubicBezTo>
                  <a:cubicBezTo>
                    <a:pt x="237" y="643"/>
                    <a:pt x="237" y="643"/>
                    <a:pt x="237" y="643"/>
                  </a:cubicBezTo>
                  <a:cubicBezTo>
                    <a:pt x="241" y="647"/>
                    <a:pt x="248" y="644"/>
                    <a:pt x="248" y="638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48" y="502"/>
                    <a:pt x="243" y="493"/>
                    <a:pt x="234" y="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Freeform 78"/>
            <p:cNvSpPr>
              <a:spLocks noEditPoints="1"/>
            </p:cNvSpPr>
            <p:nvPr/>
          </p:nvSpPr>
          <p:spPr bwMode="auto">
            <a:xfrm>
              <a:off x="-724418" y="2563450"/>
              <a:ext cx="354854" cy="332090"/>
            </a:xfrm>
            <a:custGeom>
              <a:avLst/>
              <a:gdLst>
                <a:gd name="T0" fmla="*/ 449 w 449"/>
                <a:gd name="T1" fmla="*/ 295 h 420"/>
                <a:gd name="T2" fmla="*/ 449 w 449"/>
                <a:gd name="T3" fmla="*/ 135 h 420"/>
                <a:gd name="T4" fmla="*/ 406 w 449"/>
                <a:gd name="T5" fmla="*/ 135 h 420"/>
                <a:gd name="T6" fmla="*/ 0 w 449"/>
                <a:gd name="T7" fmla="*/ 210 h 420"/>
                <a:gd name="T8" fmla="*/ 168 w 449"/>
                <a:gd name="T9" fmla="*/ 416 h 420"/>
                <a:gd name="T10" fmla="*/ 210 w 449"/>
                <a:gd name="T11" fmla="*/ 420 h 420"/>
                <a:gd name="T12" fmla="*/ 262 w 449"/>
                <a:gd name="T13" fmla="*/ 414 h 420"/>
                <a:gd name="T14" fmla="*/ 402 w 449"/>
                <a:gd name="T15" fmla="*/ 295 h 420"/>
                <a:gd name="T16" fmla="*/ 447 w 449"/>
                <a:gd name="T17" fmla="*/ 295 h 420"/>
                <a:gd name="T18" fmla="*/ 364 w 449"/>
                <a:gd name="T19" fmla="*/ 277 h 420"/>
                <a:gd name="T20" fmla="*/ 335 w 449"/>
                <a:gd name="T21" fmla="*/ 273 h 420"/>
                <a:gd name="T22" fmla="*/ 355 w 449"/>
                <a:gd name="T23" fmla="*/ 294 h 420"/>
                <a:gd name="T24" fmla="*/ 317 w 449"/>
                <a:gd name="T25" fmla="*/ 341 h 420"/>
                <a:gd name="T26" fmla="*/ 306 w 449"/>
                <a:gd name="T27" fmla="*/ 325 h 420"/>
                <a:gd name="T28" fmla="*/ 291 w 449"/>
                <a:gd name="T29" fmla="*/ 336 h 420"/>
                <a:gd name="T30" fmla="*/ 303 w 449"/>
                <a:gd name="T31" fmla="*/ 351 h 420"/>
                <a:gd name="T32" fmla="*/ 219 w 449"/>
                <a:gd name="T33" fmla="*/ 378 h 420"/>
                <a:gd name="T34" fmla="*/ 210 w 449"/>
                <a:gd name="T35" fmla="*/ 351 h 420"/>
                <a:gd name="T36" fmla="*/ 201 w 449"/>
                <a:gd name="T37" fmla="*/ 378 h 420"/>
                <a:gd name="T38" fmla="*/ 142 w 449"/>
                <a:gd name="T39" fmla="*/ 365 h 420"/>
                <a:gd name="T40" fmla="*/ 150 w 449"/>
                <a:gd name="T41" fmla="*/ 348 h 420"/>
                <a:gd name="T42" fmla="*/ 134 w 449"/>
                <a:gd name="T43" fmla="*/ 339 h 420"/>
                <a:gd name="T44" fmla="*/ 126 w 449"/>
                <a:gd name="T45" fmla="*/ 356 h 420"/>
                <a:gd name="T46" fmla="*/ 80 w 449"/>
                <a:gd name="T47" fmla="*/ 316 h 420"/>
                <a:gd name="T48" fmla="*/ 97 w 449"/>
                <a:gd name="T49" fmla="*/ 293 h 420"/>
                <a:gd name="T50" fmla="*/ 69 w 449"/>
                <a:gd name="T51" fmla="*/ 301 h 420"/>
                <a:gd name="T52" fmla="*/ 45 w 449"/>
                <a:gd name="T53" fmla="*/ 246 h 420"/>
                <a:gd name="T54" fmla="*/ 64 w 449"/>
                <a:gd name="T55" fmla="*/ 243 h 420"/>
                <a:gd name="T56" fmla="*/ 61 w 449"/>
                <a:gd name="T57" fmla="*/ 225 h 420"/>
                <a:gd name="T58" fmla="*/ 42 w 449"/>
                <a:gd name="T59" fmla="*/ 228 h 420"/>
                <a:gd name="T60" fmla="*/ 47 w 449"/>
                <a:gd name="T61" fmla="*/ 167 h 420"/>
                <a:gd name="T62" fmla="*/ 65 w 449"/>
                <a:gd name="T63" fmla="*/ 173 h 420"/>
                <a:gd name="T64" fmla="*/ 77 w 449"/>
                <a:gd name="T65" fmla="*/ 167 h 420"/>
                <a:gd name="T66" fmla="*/ 54 w 449"/>
                <a:gd name="T67" fmla="*/ 150 h 420"/>
                <a:gd name="T68" fmla="*/ 84 w 449"/>
                <a:gd name="T69" fmla="*/ 98 h 420"/>
                <a:gd name="T70" fmla="*/ 98 w 449"/>
                <a:gd name="T71" fmla="*/ 111 h 420"/>
                <a:gd name="T72" fmla="*/ 111 w 449"/>
                <a:gd name="T73" fmla="*/ 111 h 420"/>
                <a:gd name="T74" fmla="*/ 98 w 449"/>
                <a:gd name="T75" fmla="*/ 86 h 420"/>
                <a:gd name="T76" fmla="*/ 149 w 449"/>
                <a:gd name="T77" fmla="*/ 53 h 420"/>
                <a:gd name="T78" fmla="*/ 155 w 449"/>
                <a:gd name="T79" fmla="*/ 71 h 420"/>
                <a:gd name="T80" fmla="*/ 166 w 449"/>
                <a:gd name="T81" fmla="*/ 77 h 420"/>
                <a:gd name="T82" fmla="*/ 167 w 449"/>
                <a:gd name="T83" fmla="*/ 49 h 420"/>
                <a:gd name="T84" fmla="*/ 210 w 449"/>
                <a:gd name="T85" fmla="*/ 42 h 420"/>
                <a:gd name="T86" fmla="*/ 227 w 449"/>
                <a:gd name="T87" fmla="*/ 44 h 420"/>
                <a:gd name="T88" fmla="*/ 232 w 449"/>
                <a:gd name="T89" fmla="*/ 72 h 420"/>
                <a:gd name="T90" fmla="*/ 242 w 449"/>
                <a:gd name="T91" fmla="*/ 64 h 420"/>
                <a:gd name="T92" fmla="*/ 245 w 449"/>
                <a:gd name="T93" fmla="*/ 45 h 420"/>
                <a:gd name="T94" fmla="*/ 300 w 449"/>
                <a:gd name="T95" fmla="*/ 69 h 420"/>
                <a:gd name="T96" fmla="*/ 292 w 449"/>
                <a:gd name="T97" fmla="*/ 97 h 420"/>
                <a:gd name="T98" fmla="*/ 305 w 449"/>
                <a:gd name="T99" fmla="*/ 95 h 420"/>
                <a:gd name="T100" fmla="*/ 316 w 449"/>
                <a:gd name="T101" fmla="*/ 79 h 420"/>
                <a:gd name="T102" fmla="*/ 355 w 449"/>
                <a:gd name="T103" fmla="*/ 126 h 420"/>
                <a:gd name="T104" fmla="*/ 335 w 449"/>
                <a:gd name="T105" fmla="*/ 146 h 420"/>
                <a:gd name="T106" fmla="*/ 347 w 449"/>
                <a:gd name="T107" fmla="*/ 150 h 420"/>
                <a:gd name="T108" fmla="*/ 364 w 449"/>
                <a:gd name="T109" fmla="*/ 141 h 420"/>
                <a:gd name="T110" fmla="*/ 377 w 449"/>
                <a:gd name="T111" fmla="*/ 200 h 420"/>
                <a:gd name="T112" fmla="*/ 359 w 449"/>
                <a:gd name="T113" fmla="*/ 201 h 420"/>
                <a:gd name="T114" fmla="*/ 359 w 449"/>
                <a:gd name="T115" fmla="*/ 219 h 420"/>
                <a:gd name="T116" fmla="*/ 377 w 449"/>
                <a:gd name="T117" fmla="*/ 219 h 420"/>
                <a:gd name="T118" fmla="*/ 365 w 449"/>
                <a:gd name="T119" fmla="*/ 27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9" h="420">
                  <a:moveTo>
                    <a:pt x="447" y="295"/>
                  </a:moveTo>
                  <a:cubicBezTo>
                    <a:pt x="449" y="295"/>
                    <a:pt x="449" y="295"/>
                    <a:pt x="449" y="295"/>
                  </a:cubicBezTo>
                  <a:cubicBezTo>
                    <a:pt x="449" y="289"/>
                    <a:pt x="449" y="289"/>
                    <a:pt x="449" y="289"/>
                  </a:cubicBezTo>
                  <a:cubicBezTo>
                    <a:pt x="449" y="135"/>
                    <a:pt x="449" y="135"/>
                    <a:pt x="449" y="135"/>
                  </a:cubicBezTo>
                  <a:cubicBezTo>
                    <a:pt x="424" y="135"/>
                    <a:pt x="424" y="135"/>
                    <a:pt x="424" y="135"/>
                  </a:cubicBezTo>
                  <a:cubicBezTo>
                    <a:pt x="406" y="135"/>
                    <a:pt x="406" y="135"/>
                    <a:pt x="406" y="135"/>
                  </a:cubicBezTo>
                  <a:cubicBezTo>
                    <a:pt x="376" y="57"/>
                    <a:pt x="299" y="0"/>
                    <a:pt x="210" y="0"/>
                  </a:cubicBezTo>
                  <a:cubicBezTo>
                    <a:pt x="94" y="0"/>
                    <a:pt x="0" y="95"/>
                    <a:pt x="0" y="210"/>
                  </a:cubicBezTo>
                  <a:cubicBezTo>
                    <a:pt x="0" y="304"/>
                    <a:pt x="61" y="383"/>
                    <a:pt x="146" y="410"/>
                  </a:cubicBezTo>
                  <a:cubicBezTo>
                    <a:pt x="153" y="413"/>
                    <a:pt x="160" y="415"/>
                    <a:pt x="168" y="416"/>
                  </a:cubicBezTo>
                  <a:cubicBezTo>
                    <a:pt x="177" y="418"/>
                    <a:pt x="187" y="419"/>
                    <a:pt x="197" y="420"/>
                  </a:cubicBezTo>
                  <a:cubicBezTo>
                    <a:pt x="202" y="420"/>
                    <a:pt x="206" y="420"/>
                    <a:pt x="210" y="420"/>
                  </a:cubicBezTo>
                  <a:cubicBezTo>
                    <a:pt x="217" y="420"/>
                    <a:pt x="224" y="420"/>
                    <a:pt x="231" y="419"/>
                  </a:cubicBezTo>
                  <a:cubicBezTo>
                    <a:pt x="241" y="418"/>
                    <a:pt x="252" y="416"/>
                    <a:pt x="262" y="414"/>
                  </a:cubicBezTo>
                  <a:cubicBezTo>
                    <a:pt x="268" y="412"/>
                    <a:pt x="273" y="411"/>
                    <a:pt x="278" y="409"/>
                  </a:cubicBezTo>
                  <a:cubicBezTo>
                    <a:pt x="334" y="390"/>
                    <a:pt x="378" y="348"/>
                    <a:pt x="402" y="295"/>
                  </a:cubicBezTo>
                  <a:cubicBezTo>
                    <a:pt x="420" y="295"/>
                    <a:pt x="420" y="295"/>
                    <a:pt x="420" y="295"/>
                  </a:cubicBezTo>
                  <a:lnTo>
                    <a:pt x="447" y="295"/>
                  </a:lnTo>
                  <a:close/>
                  <a:moveTo>
                    <a:pt x="365" y="278"/>
                  </a:moveTo>
                  <a:cubicBezTo>
                    <a:pt x="364" y="278"/>
                    <a:pt x="364" y="278"/>
                    <a:pt x="364" y="277"/>
                  </a:cubicBezTo>
                  <a:cubicBezTo>
                    <a:pt x="348" y="269"/>
                    <a:pt x="348" y="269"/>
                    <a:pt x="348" y="269"/>
                  </a:cubicBezTo>
                  <a:cubicBezTo>
                    <a:pt x="343" y="267"/>
                    <a:pt x="338" y="269"/>
                    <a:pt x="335" y="273"/>
                  </a:cubicBezTo>
                  <a:cubicBezTo>
                    <a:pt x="333" y="278"/>
                    <a:pt x="335" y="283"/>
                    <a:pt x="339" y="286"/>
                  </a:cubicBezTo>
                  <a:cubicBezTo>
                    <a:pt x="355" y="294"/>
                    <a:pt x="355" y="294"/>
                    <a:pt x="355" y="294"/>
                  </a:cubicBezTo>
                  <a:cubicBezTo>
                    <a:pt x="356" y="294"/>
                    <a:pt x="356" y="294"/>
                    <a:pt x="356" y="294"/>
                  </a:cubicBezTo>
                  <a:cubicBezTo>
                    <a:pt x="346" y="312"/>
                    <a:pt x="333" y="328"/>
                    <a:pt x="317" y="341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3" y="321"/>
                    <a:pt x="297" y="320"/>
                    <a:pt x="293" y="323"/>
                  </a:cubicBezTo>
                  <a:cubicBezTo>
                    <a:pt x="289" y="326"/>
                    <a:pt x="288" y="332"/>
                    <a:pt x="291" y="336"/>
                  </a:cubicBezTo>
                  <a:cubicBezTo>
                    <a:pt x="302" y="351"/>
                    <a:pt x="302" y="351"/>
                    <a:pt x="302" y="351"/>
                  </a:cubicBezTo>
                  <a:cubicBezTo>
                    <a:pt x="302" y="351"/>
                    <a:pt x="302" y="351"/>
                    <a:pt x="303" y="351"/>
                  </a:cubicBezTo>
                  <a:cubicBezTo>
                    <a:pt x="278" y="367"/>
                    <a:pt x="250" y="377"/>
                    <a:pt x="219" y="379"/>
                  </a:cubicBezTo>
                  <a:cubicBezTo>
                    <a:pt x="219" y="378"/>
                    <a:pt x="219" y="378"/>
                    <a:pt x="219" y="378"/>
                  </a:cubicBezTo>
                  <a:cubicBezTo>
                    <a:pt x="219" y="360"/>
                    <a:pt x="219" y="360"/>
                    <a:pt x="219" y="360"/>
                  </a:cubicBezTo>
                  <a:cubicBezTo>
                    <a:pt x="219" y="355"/>
                    <a:pt x="215" y="351"/>
                    <a:pt x="210" y="351"/>
                  </a:cubicBezTo>
                  <a:cubicBezTo>
                    <a:pt x="205" y="351"/>
                    <a:pt x="201" y="355"/>
                    <a:pt x="201" y="360"/>
                  </a:cubicBezTo>
                  <a:cubicBezTo>
                    <a:pt x="201" y="378"/>
                    <a:pt x="201" y="378"/>
                    <a:pt x="201" y="378"/>
                  </a:cubicBezTo>
                  <a:cubicBezTo>
                    <a:pt x="201" y="378"/>
                    <a:pt x="201" y="378"/>
                    <a:pt x="201" y="379"/>
                  </a:cubicBezTo>
                  <a:cubicBezTo>
                    <a:pt x="180" y="378"/>
                    <a:pt x="160" y="373"/>
                    <a:pt x="142" y="365"/>
                  </a:cubicBezTo>
                  <a:cubicBezTo>
                    <a:pt x="142" y="364"/>
                    <a:pt x="142" y="364"/>
                    <a:pt x="142" y="364"/>
                  </a:cubicBezTo>
                  <a:cubicBezTo>
                    <a:pt x="150" y="348"/>
                    <a:pt x="150" y="348"/>
                    <a:pt x="150" y="348"/>
                  </a:cubicBezTo>
                  <a:cubicBezTo>
                    <a:pt x="153" y="343"/>
                    <a:pt x="151" y="338"/>
                    <a:pt x="146" y="335"/>
                  </a:cubicBezTo>
                  <a:cubicBezTo>
                    <a:pt x="142" y="333"/>
                    <a:pt x="136" y="335"/>
                    <a:pt x="134" y="339"/>
                  </a:cubicBezTo>
                  <a:cubicBezTo>
                    <a:pt x="126" y="355"/>
                    <a:pt x="126" y="355"/>
                    <a:pt x="126" y="355"/>
                  </a:cubicBezTo>
                  <a:cubicBezTo>
                    <a:pt x="126" y="356"/>
                    <a:pt x="126" y="356"/>
                    <a:pt x="126" y="356"/>
                  </a:cubicBezTo>
                  <a:cubicBezTo>
                    <a:pt x="108" y="346"/>
                    <a:pt x="92" y="333"/>
                    <a:pt x="79" y="317"/>
                  </a:cubicBezTo>
                  <a:cubicBezTo>
                    <a:pt x="80" y="317"/>
                    <a:pt x="80" y="316"/>
                    <a:pt x="80" y="316"/>
                  </a:cubicBezTo>
                  <a:cubicBezTo>
                    <a:pt x="95" y="306"/>
                    <a:pt x="95" y="306"/>
                    <a:pt x="95" y="306"/>
                  </a:cubicBezTo>
                  <a:cubicBezTo>
                    <a:pt x="99" y="303"/>
                    <a:pt x="100" y="297"/>
                    <a:pt x="97" y="293"/>
                  </a:cubicBezTo>
                  <a:cubicBezTo>
                    <a:pt x="94" y="289"/>
                    <a:pt x="88" y="288"/>
                    <a:pt x="84" y="291"/>
                  </a:cubicBezTo>
                  <a:cubicBezTo>
                    <a:pt x="69" y="301"/>
                    <a:pt x="69" y="301"/>
                    <a:pt x="69" y="301"/>
                  </a:cubicBezTo>
                  <a:cubicBezTo>
                    <a:pt x="69" y="302"/>
                    <a:pt x="69" y="302"/>
                    <a:pt x="69" y="302"/>
                  </a:cubicBezTo>
                  <a:cubicBezTo>
                    <a:pt x="58" y="285"/>
                    <a:pt x="50" y="266"/>
                    <a:pt x="45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9" y="242"/>
                    <a:pt x="72" y="238"/>
                    <a:pt x="72" y="233"/>
                  </a:cubicBezTo>
                  <a:cubicBezTo>
                    <a:pt x="71" y="228"/>
                    <a:pt x="66" y="224"/>
                    <a:pt x="61" y="225"/>
                  </a:cubicBezTo>
                  <a:cubicBezTo>
                    <a:pt x="43" y="228"/>
                    <a:pt x="43" y="228"/>
                    <a:pt x="43" y="228"/>
                  </a:cubicBezTo>
                  <a:cubicBezTo>
                    <a:pt x="43" y="228"/>
                    <a:pt x="43" y="228"/>
                    <a:pt x="42" y="228"/>
                  </a:cubicBezTo>
                  <a:cubicBezTo>
                    <a:pt x="42" y="222"/>
                    <a:pt x="41" y="216"/>
                    <a:pt x="41" y="210"/>
                  </a:cubicBezTo>
                  <a:cubicBezTo>
                    <a:pt x="41" y="195"/>
                    <a:pt x="43" y="181"/>
                    <a:pt x="47" y="167"/>
                  </a:cubicBezTo>
                  <a:cubicBezTo>
                    <a:pt x="47" y="167"/>
                    <a:pt x="48" y="168"/>
                    <a:pt x="48" y="168"/>
                  </a:cubicBezTo>
                  <a:cubicBezTo>
                    <a:pt x="65" y="173"/>
                    <a:pt x="65" y="173"/>
                    <a:pt x="65" y="173"/>
                  </a:cubicBezTo>
                  <a:cubicBezTo>
                    <a:pt x="66" y="174"/>
                    <a:pt x="67" y="174"/>
                    <a:pt x="68" y="174"/>
                  </a:cubicBezTo>
                  <a:cubicBezTo>
                    <a:pt x="72" y="174"/>
                    <a:pt x="75" y="171"/>
                    <a:pt x="77" y="167"/>
                  </a:cubicBezTo>
                  <a:cubicBezTo>
                    <a:pt x="78" y="163"/>
                    <a:pt x="76" y="157"/>
                    <a:pt x="71" y="156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60" y="131"/>
                    <a:pt x="71" y="113"/>
                    <a:pt x="84" y="98"/>
                  </a:cubicBezTo>
                  <a:cubicBezTo>
                    <a:pt x="85" y="98"/>
                    <a:pt x="85" y="99"/>
                    <a:pt x="85" y="99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0" y="113"/>
                    <a:pt x="102" y="114"/>
                    <a:pt x="104" y="114"/>
                  </a:cubicBezTo>
                  <a:cubicBezTo>
                    <a:pt x="107" y="114"/>
                    <a:pt x="109" y="113"/>
                    <a:pt x="111" y="111"/>
                  </a:cubicBezTo>
                  <a:cubicBezTo>
                    <a:pt x="114" y="108"/>
                    <a:pt x="114" y="102"/>
                    <a:pt x="111" y="99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6"/>
                    <a:pt x="97" y="85"/>
                    <a:pt x="97" y="85"/>
                  </a:cubicBezTo>
                  <a:cubicBezTo>
                    <a:pt x="112" y="72"/>
                    <a:pt x="130" y="61"/>
                    <a:pt x="149" y="53"/>
                  </a:cubicBezTo>
                  <a:cubicBezTo>
                    <a:pt x="149" y="54"/>
                    <a:pt x="149" y="54"/>
                    <a:pt x="149" y="54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56" y="75"/>
                    <a:pt x="160" y="78"/>
                    <a:pt x="164" y="78"/>
                  </a:cubicBezTo>
                  <a:cubicBezTo>
                    <a:pt x="164" y="78"/>
                    <a:pt x="165" y="77"/>
                    <a:pt x="166" y="77"/>
                  </a:cubicBezTo>
                  <a:cubicBezTo>
                    <a:pt x="171" y="76"/>
                    <a:pt x="174" y="70"/>
                    <a:pt x="172" y="66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7" y="48"/>
                    <a:pt x="166" y="48"/>
                    <a:pt x="166" y="48"/>
                  </a:cubicBezTo>
                  <a:cubicBezTo>
                    <a:pt x="180" y="44"/>
                    <a:pt x="195" y="42"/>
                    <a:pt x="210" y="42"/>
                  </a:cubicBezTo>
                  <a:cubicBezTo>
                    <a:pt x="216" y="42"/>
                    <a:pt x="221" y="42"/>
                    <a:pt x="227" y="43"/>
                  </a:cubicBezTo>
                  <a:cubicBezTo>
                    <a:pt x="227" y="43"/>
                    <a:pt x="227" y="43"/>
                    <a:pt x="227" y="44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3" y="66"/>
                    <a:pt x="227" y="71"/>
                    <a:pt x="232" y="72"/>
                  </a:cubicBezTo>
                  <a:cubicBezTo>
                    <a:pt x="232" y="72"/>
                    <a:pt x="233" y="72"/>
                    <a:pt x="233" y="72"/>
                  </a:cubicBezTo>
                  <a:cubicBezTo>
                    <a:pt x="237" y="72"/>
                    <a:pt x="241" y="69"/>
                    <a:pt x="242" y="64"/>
                  </a:cubicBezTo>
                  <a:cubicBezTo>
                    <a:pt x="245" y="47"/>
                    <a:pt x="245" y="47"/>
                    <a:pt x="245" y="47"/>
                  </a:cubicBezTo>
                  <a:cubicBezTo>
                    <a:pt x="245" y="46"/>
                    <a:pt x="245" y="46"/>
                    <a:pt x="245" y="45"/>
                  </a:cubicBezTo>
                  <a:cubicBezTo>
                    <a:pt x="265" y="50"/>
                    <a:pt x="284" y="58"/>
                    <a:pt x="301" y="69"/>
                  </a:cubicBezTo>
                  <a:cubicBezTo>
                    <a:pt x="301" y="69"/>
                    <a:pt x="301" y="69"/>
                    <a:pt x="300" y="69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7" y="88"/>
                    <a:pt x="288" y="94"/>
                    <a:pt x="292" y="97"/>
                  </a:cubicBezTo>
                  <a:cubicBezTo>
                    <a:pt x="294" y="98"/>
                    <a:pt x="296" y="98"/>
                    <a:pt x="297" y="98"/>
                  </a:cubicBezTo>
                  <a:cubicBezTo>
                    <a:pt x="300" y="98"/>
                    <a:pt x="303" y="97"/>
                    <a:pt x="305" y="95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6" y="80"/>
                    <a:pt x="316" y="79"/>
                    <a:pt x="316" y="79"/>
                  </a:cubicBezTo>
                  <a:cubicBezTo>
                    <a:pt x="332" y="92"/>
                    <a:pt x="345" y="108"/>
                    <a:pt x="356" y="125"/>
                  </a:cubicBezTo>
                  <a:cubicBezTo>
                    <a:pt x="355" y="125"/>
                    <a:pt x="355" y="126"/>
                    <a:pt x="355" y="126"/>
                  </a:cubicBezTo>
                  <a:cubicBezTo>
                    <a:pt x="339" y="134"/>
                    <a:pt x="339" y="134"/>
                    <a:pt x="339" y="134"/>
                  </a:cubicBezTo>
                  <a:cubicBezTo>
                    <a:pt x="334" y="136"/>
                    <a:pt x="332" y="142"/>
                    <a:pt x="335" y="146"/>
                  </a:cubicBezTo>
                  <a:cubicBezTo>
                    <a:pt x="336" y="149"/>
                    <a:pt x="340" y="151"/>
                    <a:pt x="343" y="151"/>
                  </a:cubicBezTo>
                  <a:cubicBezTo>
                    <a:pt x="344" y="151"/>
                    <a:pt x="346" y="151"/>
                    <a:pt x="347" y="150"/>
                  </a:cubicBezTo>
                  <a:cubicBezTo>
                    <a:pt x="363" y="142"/>
                    <a:pt x="363" y="142"/>
                    <a:pt x="363" y="142"/>
                  </a:cubicBezTo>
                  <a:cubicBezTo>
                    <a:pt x="363" y="142"/>
                    <a:pt x="364" y="142"/>
                    <a:pt x="364" y="141"/>
                  </a:cubicBezTo>
                  <a:cubicBezTo>
                    <a:pt x="372" y="160"/>
                    <a:pt x="377" y="180"/>
                    <a:pt x="378" y="201"/>
                  </a:cubicBezTo>
                  <a:cubicBezTo>
                    <a:pt x="378" y="201"/>
                    <a:pt x="378" y="200"/>
                    <a:pt x="377" y="200"/>
                  </a:cubicBezTo>
                  <a:cubicBezTo>
                    <a:pt x="377" y="200"/>
                    <a:pt x="377" y="200"/>
                    <a:pt x="377" y="200"/>
                  </a:cubicBezTo>
                  <a:cubicBezTo>
                    <a:pt x="359" y="201"/>
                    <a:pt x="359" y="201"/>
                    <a:pt x="359" y="201"/>
                  </a:cubicBezTo>
                  <a:cubicBezTo>
                    <a:pt x="354" y="201"/>
                    <a:pt x="350" y="205"/>
                    <a:pt x="350" y="210"/>
                  </a:cubicBezTo>
                  <a:cubicBezTo>
                    <a:pt x="350" y="215"/>
                    <a:pt x="354" y="219"/>
                    <a:pt x="359" y="219"/>
                  </a:cubicBezTo>
                  <a:cubicBezTo>
                    <a:pt x="360" y="219"/>
                    <a:pt x="360" y="219"/>
                    <a:pt x="360" y="219"/>
                  </a:cubicBezTo>
                  <a:cubicBezTo>
                    <a:pt x="377" y="219"/>
                    <a:pt x="377" y="219"/>
                    <a:pt x="377" y="219"/>
                  </a:cubicBezTo>
                  <a:cubicBezTo>
                    <a:pt x="378" y="219"/>
                    <a:pt x="378" y="219"/>
                    <a:pt x="379" y="219"/>
                  </a:cubicBezTo>
                  <a:cubicBezTo>
                    <a:pt x="378" y="240"/>
                    <a:pt x="373" y="260"/>
                    <a:pt x="365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-605002" y="2644100"/>
              <a:ext cx="98015" cy="177682"/>
            </a:xfrm>
            <a:custGeom>
              <a:avLst/>
              <a:gdLst>
                <a:gd name="T0" fmla="*/ 22 w 86"/>
                <a:gd name="T1" fmla="*/ 132 h 156"/>
                <a:gd name="T2" fmla="*/ 28 w 86"/>
                <a:gd name="T3" fmla="*/ 148 h 156"/>
                <a:gd name="T4" fmla="*/ 59 w 86"/>
                <a:gd name="T5" fmla="*/ 148 h 156"/>
                <a:gd name="T6" fmla="*/ 65 w 86"/>
                <a:gd name="T7" fmla="*/ 132 h 156"/>
                <a:gd name="T8" fmla="*/ 65 w 86"/>
                <a:gd name="T9" fmla="*/ 132 h 156"/>
                <a:gd name="T10" fmla="*/ 65 w 86"/>
                <a:gd name="T11" fmla="*/ 64 h 156"/>
                <a:gd name="T12" fmla="*/ 71 w 86"/>
                <a:gd name="T13" fmla="*/ 59 h 156"/>
                <a:gd name="T14" fmla="*/ 71 w 86"/>
                <a:gd name="T15" fmla="*/ 4 h 156"/>
                <a:gd name="T16" fmla="*/ 65 w 86"/>
                <a:gd name="T17" fmla="*/ 0 h 156"/>
                <a:gd name="T18" fmla="*/ 65 w 86"/>
                <a:gd name="T19" fmla="*/ 0 h 156"/>
                <a:gd name="T20" fmla="*/ 65 w 86"/>
                <a:gd name="T21" fmla="*/ 29 h 156"/>
                <a:gd name="T22" fmla="*/ 56 w 86"/>
                <a:gd name="T23" fmla="*/ 37 h 156"/>
                <a:gd name="T24" fmla="*/ 30 w 86"/>
                <a:gd name="T25" fmla="*/ 37 h 156"/>
                <a:gd name="T26" fmla="*/ 22 w 86"/>
                <a:gd name="T27" fmla="*/ 29 h 156"/>
                <a:gd name="T28" fmla="*/ 22 w 86"/>
                <a:gd name="T29" fmla="*/ 1 h 156"/>
                <a:gd name="T30" fmla="*/ 22 w 86"/>
                <a:gd name="T31" fmla="*/ 1 h 156"/>
                <a:gd name="T32" fmla="*/ 22 w 86"/>
                <a:gd name="T33" fmla="*/ 0 h 156"/>
                <a:gd name="T34" fmla="*/ 22 w 86"/>
                <a:gd name="T35" fmla="*/ 0 h 156"/>
                <a:gd name="T36" fmla="*/ 16 w 86"/>
                <a:gd name="T37" fmla="*/ 4 h 156"/>
                <a:gd name="T38" fmla="*/ 16 w 86"/>
                <a:gd name="T39" fmla="*/ 59 h 156"/>
                <a:gd name="T40" fmla="*/ 22 w 86"/>
                <a:gd name="T41" fmla="*/ 64 h 156"/>
                <a:gd name="T42" fmla="*/ 22 w 86"/>
                <a:gd name="T43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156">
                  <a:moveTo>
                    <a:pt x="22" y="132"/>
                  </a:moveTo>
                  <a:cubicBezTo>
                    <a:pt x="21" y="138"/>
                    <a:pt x="23" y="143"/>
                    <a:pt x="28" y="148"/>
                  </a:cubicBezTo>
                  <a:cubicBezTo>
                    <a:pt x="36" y="156"/>
                    <a:pt x="50" y="156"/>
                    <a:pt x="59" y="148"/>
                  </a:cubicBezTo>
                  <a:cubicBezTo>
                    <a:pt x="63" y="143"/>
                    <a:pt x="65" y="138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5"/>
                    <a:pt x="65" y="64"/>
                    <a:pt x="65" y="64"/>
                  </a:cubicBezTo>
                  <a:cubicBezTo>
                    <a:pt x="67" y="63"/>
                    <a:pt x="69" y="61"/>
                    <a:pt x="71" y="59"/>
                  </a:cubicBezTo>
                  <a:cubicBezTo>
                    <a:pt x="86" y="44"/>
                    <a:pt x="86" y="20"/>
                    <a:pt x="71" y="4"/>
                  </a:cubicBezTo>
                  <a:cubicBezTo>
                    <a:pt x="69" y="3"/>
                    <a:pt x="67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1" y="37"/>
                    <a:pt x="5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6" y="37"/>
                    <a:pt x="22" y="33"/>
                    <a:pt x="22" y="29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7" y="3"/>
                    <a:pt x="16" y="4"/>
                  </a:cubicBezTo>
                  <a:cubicBezTo>
                    <a:pt x="0" y="20"/>
                    <a:pt x="0" y="44"/>
                    <a:pt x="16" y="59"/>
                  </a:cubicBezTo>
                  <a:cubicBezTo>
                    <a:pt x="17" y="61"/>
                    <a:pt x="19" y="63"/>
                    <a:pt x="22" y="64"/>
                  </a:cubicBezTo>
                  <a:lnTo>
                    <a:pt x="2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7" name="TextBox 46"/>
          <p:cNvSpPr txBox="1"/>
          <p:nvPr/>
        </p:nvSpPr>
        <p:spPr>
          <a:xfrm>
            <a:off x="7322500" y="3958236"/>
            <a:ext cx="3168000" cy="57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rgbClr val="00B5CC"/>
                </a:solidFill>
              </a:defRPr>
            </a:lvl1pPr>
          </a:lstStyle>
          <a:p>
            <a:pPr algn="l"/>
            <a:r>
              <a:rPr lang="en-GB" sz="2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Experiment without regret</a:t>
            </a:r>
            <a:endParaRPr lang="en-GB"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" name="Group 112"/>
          <p:cNvGrpSpPr/>
          <p:nvPr/>
        </p:nvGrpSpPr>
        <p:grpSpPr>
          <a:xfrm>
            <a:off x="6378273" y="4014578"/>
            <a:ext cx="414144" cy="504702"/>
            <a:chOff x="1763713" y="4235450"/>
            <a:chExt cx="1139825" cy="1389063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39" name="Freeform 16"/>
            <p:cNvSpPr>
              <a:spLocks noEditPoints="1"/>
            </p:cNvSpPr>
            <p:nvPr/>
          </p:nvSpPr>
          <p:spPr bwMode="auto">
            <a:xfrm>
              <a:off x="1763713" y="4235450"/>
              <a:ext cx="1139825" cy="1389063"/>
            </a:xfrm>
            <a:custGeom>
              <a:avLst/>
              <a:gdLst>
                <a:gd name="T0" fmla="*/ 286 w 304"/>
                <a:gd name="T1" fmla="*/ 286 h 370"/>
                <a:gd name="T2" fmla="*/ 206 w 304"/>
                <a:gd name="T3" fmla="*/ 142 h 370"/>
                <a:gd name="T4" fmla="*/ 206 w 304"/>
                <a:gd name="T5" fmla="*/ 21 h 370"/>
                <a:gd name="T6" fmla="*/ 217 w 304"/>
                <a:gd name="T7" fmla="*/ 11 h 370"/>
                <a:gd name="T8" fmla="*/ 206 w 304"/>
                <a:gd name="T9" fmla="*/ 0 h 370"/>
                <a:gd name="T10" fmla="*/ 196 w 304"/>
                <a:gd name="T11" fmla="*/ 0 h 370"/>
                <a:gd name="T12" fmla="*/ 154 w 304"/>
                <a:gd name="T13" fmla="*/ 0 h 370"/>
                <a:gd name="T14" fmla="*/ 150 w 304"/>
                <a:gd name="T15" fmla="*/ 0 h 370"/>
                <a:gd name="T16" fmla="*/ 108 w 304"/>
                <a:gd name="T17" fmla="*/ 0 h 370"/>
                <a:gd name="T18" fmla="*/ 98 w 304"/>
                <a:gd name="T19" fmla="*/ 0 h 370"/>
                <a:gd name="T20" fmla="*/ 88 w 304"/>
                <a:gd name="T21" fmla="*/ 11 h 370"/>
                <a:gd name="T22" fmla="*/ 98 w 304"/>
                <a:gd name="T23" fmla="*/ 21 h 370"/>
                <a:gd name="T24" fmla="*/ 98 w 304"/>
                <a:gd name="T25" fmla="*/ 142 h 370"/>
                <a:gd name="T26" fmla="*/ 18 w 304"/>
                <a:gd name="T27" fmla="*/ 286 h 370"/>
                <a:gd name="T28" fmla="*/ 9 w 304"/>
                <a:gd name="T29" fmla="*/ 348 h 370"/>
                <a:gd name="T30" fmla="*/ 63 w 304"/>
                <a:gd name="T31" fmla="*/ 370 h 370"/>
                <a:gd name="T32" fmla="*/ 152 w 304"/>
                <a:gd name="T33" fmla="*/ 370 h 370"/>
                <a:gd name="T34" fmla="*/ 242 w 304"/>
                <a:gd name="T35" fmla="*/ 370 h 370"/>
                <a:gd name="T36" fmla="*/ 295 w 304"/>
                <a:gd name="T37" fmla="*/ 348 h 370"/>
                <a:gd name="T38" fmla="*/ 286 w 304"/>
                <a:gd name="T39" fmla="*/ 286 h 370"/>
                <a:gd name="T40" fmla="*/ 278 w 304"/>
                <a:gd name="T41" fmla="*/ 338 h 370"/>
                <a:gd name="T42" fmla="*/ 242 w 304"/>
                <a:gd name="T43" fmla="*/ 350 h 370"/>
                <a:gd name="T44" fmla="*/ 156 w 304"/>
                <a:gd name="T45" fmla="*/ 349 h 370"/>
                <a:gd name="T46" fmla="*/ 156 w 304"/>
                <a:gd name="T47" fmla="*/ 349 h 370"/>
                <a:gd name="T48" fmla="*/ 155 w 304"/>
                <a:gd name="T49" fmla="*/ 349 h 370"/>
                <a:gd name="T50" fmla="*/ 152 w 304"/>
                <a:gd name="T51" fmla="*/ 349 h 370"/>
                <a:gd name="T52" fmla="*/ 149 w 304"/>
                <a:gd name="T53" fmla="*/ 349 h 370"/>
                <a:gd name="T54" fmla="*/ 149 w 304"/>
                <a:gd name="T55" fmla="*/ 349 h 370"/>
                <a:gd name="T56" fmla="*/ 148 w 304"/>
                <a:gd name="T57" fmla="*/ 349 h 370"/>
                <a:gd name="T58" fmla="*/ 63 w 304"/>
                <a:gd name="T59" fmla="*/ 350 h 370"/>
                <a:gd name="T60" fmla="*/ 27 w 304"/>
                <a:gd name="T61" fmla="*/ 338 h 370"/>
                <a:gd name="T62" fmla="*/ 36 w 304"/>
                <a:gd name="T63" fmla="*/ 296 h 370"/>
                <a:gd name="T64" fmla="*/ 117 w 304"/>
                <a:gd name="T65" fmla="*/ 150 h 370"/>
                <a:gd name="T66" fmla="*/ 119 w 304"/>
                <a:gd name="T67" fmla="*/ 145 h 370"/>
                <a:gd name="T68" fmla="*/ 119 w 304"/>
                <a:gd name="T69" fmla="*/ 21 h 370"/>
                <a:gd name="T70" fmla="*/ 186 w 304"/>
                <a:gd name="T71" fmla="*/ 21 h 370"/>
                <a:gd name="T72" fmla="*/ 186 w 304"/>
                <a:gd name="T73" fmla="*/ 145 h 370"/>
                <a:gd name="T74" fmla="*/ 187 w 304"/>
                <a:gd name="T75" fmla="*/ 150 h 370"/>
                <a:gd name="T76" fmla="*/ 269 w 304"/>
                <a:gd name="T77" fmla="*/ 296 h 370"/>
                <a:gd name="T78" fmla="*/ 278 w 304"/>
                <a:gd name="T79" fmla="*/ 33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" h="370">
                  <a:moveTo>
                    <a:pt x="286" y="286"/>
                  </a:moveTo>
                  <a:cubicBezTo>
                    <a:pt x="256" y="232"/>
                    <a:pt x="214" y="156"/>
                    <a:pt x="206" y="142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12" y="21"/>
                    <a:pt x="217" y="16"/>
                    <a:pt x="217" y="11"/>
                  </a:cubicBezTo>
                  <a:cubicBezTo>
                    <a:pt x="217" y="5"/>
                    <a:pt x="212" y="0"/>
                    <a:pt x="206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0"/>
                    <a:pt x="88" y="5"/>
                    <a:pt x="88" y="11"/>
                  </a:cubicBezTo>
                  <a:cubicBezTo>
                    <a:pt x="88" y="16"/>
                    <a:pt x="92" y="21"/>
                    <a:pt x="98" y="21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0" y="156"/>
                    <a:pt x="48" y="232"/>
                    <a:pt x="18" y="286"/>
                  </a:cubicBezTo>
                  <a:cubicBezTo>
                    <a:pt x="3" y="312"/>
                    <a:pt x="0" y="333"/>
                    <a:pt x="9" y="348"/>
                  </a:cubicBezTo>
                  <a:cubicBezTo>
                    <a:pt x="18" y="363"/>
                    <a:pt x="36" y="370"/>
                    <a:pt x="63" y="370"/>
                  </a:cubicBezTo>
                  <a:cubicBezTo>
                    <a:pt x="86" y="370"/>
                    <a:pt x="139" y="370"/>
                    <a:pt x="152" y="370"/>
                  </a:cubicBezTo>
                  <a:cubicBezTo>
                    <a:pt x="166" y="370"/>
                    <a:pt x="218" y="370"/>
                    <a:pt x="242" y="370"/>
                  </a:cubicBezTo>
                  <a:cubicBezTo>
                    <a:pt x="268" y="370"/>
                    <a:pt x="287" y="363"/>
                    <a:pt x="295" y="348"/>
                  </a:cubicBezTo>
                  <a:cubicBezTo>
                    <a:pt x="304" y="333"/>
                    <a:pt x="301" y="312"/>
                    <a:pt x="286" y="286"/>
                  </a:cubicBezTo>
                  <a:close/>
                  <a:moveTo>
                    <a:pt x="278" y="338"/>
                  </a:moveTo>
                  <a:cubicBezTo>
                    <a:pt x="273" y="345"/>
                    <a:pt x="260" y="350"/>
                    <a:pt x="242" y="350"/>
                  </a:cubicBezTo>
                  <a:cubicBezTo>
                    <a:pt x="220" y="350"/>
                    <a:pt x="174" y="350"/>
                    <a:pt x="156" y="349"/>
                  </a:cubicBezTo>
                  <a:cubicBezTo>
                    <a:pt x="156" y="349"/>
                    <a:pt x="156" y="349"/>
                    <a:pt x="156" y="349"/>
                  </a:cubicBezTo>
                  <a:cubicBezTo>
                    <a:pt x="156" y="349"/>
                    <a:pt x="156" y="349"/>
                    <a:pt x="155" y="349"/>
                  </a:cubicBezTo>
                  <a:cubicBezTo>
                    <a:pt x="155" y="349"/>
                    <a:pt x="154" y="349"/>
                    <a:pt x="152" y="349"/>
                  </a:cubicBezTo>
                  <a:cubicBezTo>
                    <a:pt x="150" y="349"/>
                    <a:pt x="149" y="349"/>
                    <a:pt x="149" y="349"/>
                  </a:cubicBezTo>
                  <a:cubicBezTo>
                    <a:pt x="149" y="349"/>
                    <a:pt x="149" y="349"/>
                    <a:pt x="149" y="349"/>
                  </a:cubicBezTo>
                  <a:cubicBezTo>
                    <a:pt x="149" y="349"/>
                    <a:pt x="148" y="349"/>
                    <a:pt x="148" y="349"/>
                  </a:cubicBezTo>
                  <a:cubicBezTo>
                    <a:pt x="130" y="350"/>
                    <a:pt x="84" y="350"/>
                    <a:pt x="63" y="350"/>
                  </a:cubicBezTo>
                  <a:cubicBezTo>
                    <a:pt x="44" y="350"/>
                    <a:pt x="31" y="345"/>
                    <a:pt x="27" y="338"/>
                  </a:cubicBezTo>
                  <a:cubicBezTo>
                    <a:pt x="22" y="330"/>
                    <a:pt x="25" y="315"/>
                    <a:pt x="36" y="296"/>
                  </a:cubicBezTo>
                  <a:cubicBezTo>
                    <a:pt x="69" y="236"/>
                    <a:pt x="117" y="151"/>
                    <a:pt x="117" y="150"/>
                  </a:cubicBezTo>
                  <a:cubicBezTo>
                    <a:pt x="118" y="148"/>
                    <a:pt x="119" y="147"/>
                    <a:pt x="119" y="145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6" y="147"/>
                    <a:pt x="186" y="148"/>
                    <a:pt x="187" y="150"/>
                  </a:cubicBezTo>
                  <a:cubicBezTo>
                    <a:pt x="188" y="151"/>
                    <a:pt x="235" y="236"/>
                    <a:pt x="269" y="296"/>
                  </a:cubicBezTo>
                  <a:cubicBezTo>
                    <a:pt x="279" y="315"/>
                    <a:pt x="283" y="330"/>
                    <a:pt x="278" y="3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1890713" y="5016500"/>
              <a:ext cx="885825" cy="473075"/>
            </a:xfrm>
            <a:custGeom>
              <a:avLst/>
              <a:gdLst>
                <a:gd name="T0" fmla="*/ 169 w 236"/>
                <a:gd name="T1" fmla="*/ 0 h 126"/>
                <a:gd name="T2" fmla="*/ 138 w 236"/>
                <a:gd name="T3" fmla="*/ 0 h 126"/>
                <a:gd name="T4" fmla="*/ 99 w 236"/>
                <a:gd name="T5" fmla="*/ 0 h 126"/>
                <a:gd name="T6" fmla="*/ 68 w 236"/>
                <a:gd name="T7" fmla="*/ 0 h 126"/>
                <a:gd name="T8" fmla="*/ 17 w 236"/>
                <a:gd name="T9" fmla="*/ 91 h 126"/>
                <a:gd name="T10" fmla="*/ 9 w 236"/>
                <a:gd name="T11" fmla="*/ 122 h 126"/>
                <a:gd name="T12" fmla="*/ 31 w 236"/>
                <a:gd name="T13" fmla="*/ 126 h 126"/>
                <a:gd name="T14" fmla="*/ 118 w 236"/>
                <a:gd name="T15" fmla="*/ 126 h 126"/>
                <a:gd name="T16" fmla="*/ 205 w 236"/>
                <a:gd name="T17" fmla="*/ 126 h 126"/>
                <a:gd name="T18" fmla="*/ 228 w 236"/>
                <a:gd name="T19" fmla="*/ 122 h 126"/>
                <a:gd name="T20" fmla="*/ 220 w 236"/>
                <a:gd name="T21" fmla="*/ 91 h 126"/>
                <a:gd name="T22" fmla="*/ 169 w 236"/>
                <a:gd name="T23" fmla="*/ 0 h 126"/>
                <a:gd name="T24" fmla="*/ 96 w 236"/>
                <a:gd name="T25" fmla="*/ 72 h 126"/>
                <a:gd name="T26" fmla="*/ 71 w 236"/>
                <a:gd name="T27" fmla="*/ 47 h 126"/>
                <a:gd name="T28" fmla="*/ 96 w 236"/>
                <a:gd name="T29" fmla="*/ 22 h 126"/>
                <a:gd name="T30" fmla="*/ 121 w 236"/>
                <a:gd name="T31" fmla="*/ 47 h 126"/>
                <a:gd name="T32" fmla="*/ 96 w 236"/>
                <a:gd name="T33" fmla="*/ 72 h 126"/>
                <a:gd name="T34" fmla="*/ 152 w 236"/>
                <a:gd name="T35" fmla="*/ 100 h 126"/>
                <a:gd name="T36" fmla="*/ 138 w 236"/>
                <a:gd name="T37" fmla="*/ 86 h 126"/>
                <a:gd name="T38" fmla="*/ 152 w 236"/>
                <a:gd name="T39" fmla="*/ 72 h 126"/>
                <a:gd name="T40" fmla="*/ 166 w 236"/>
                <a:gd name="T41" fmla="*/ 86 h 126"/>
                <a:gd name="T42" fmla="*/ 152 w 236"/>
                <a:gd name="T43" fmla="*/ 10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126">
                  <a:moveTo>
                    <a:pt x="169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2" y="29"/>
                    <a:pt x="33" y="63"/>
                    <a:pt x="17" y="91"/>
                  </a:cubicBezTo>
                  <a:cubicBezTo>
                    <a:pt x="0" y="121"/>
                    <a:pt x="9" y="122"/>
                    <a:pt x="9" y="122"/>
                  </a:cubicBezTo>
                  <a:cubicBezTo>
                    <a:pt x="10" y="123"/>
                    <a:pt x="8" y="126"/>
                    <a:pt x="31" y="126"/>
                  </a:cubicBezTo>
                  <a:cubicBezTo>
                    <a:pt x="53" y="126"/>
                    <a:pt x="93" y="126"/>
                    <a:pt x="118" y="126"/>
                  </a:cubicBezTo>
                  <a:cubicBezTo>
                    <a:pt x="143" y="126"/>
                    <a:pt x="184" y="126"/>
                    <a:pt x="205" y="126"/>
                  </a:cubicBezTo>
                  <a:cubicBezTo>
                    <a:pt x="228" y="126"/>
                    <a:pt x="227" y="123"/>
                    <a:pt x="228" y="122"/>
                  </a:cubicBezTo>
                  <a:cubicBezTo>
                    <a:pt x="228" y="122"/>
                    <a:pt x="236" y="121"/>
                    <a:pt x="220" y="91"/>
                  </a:cubicBezTo>
                  <a:cubicBezTo>
                    <a:pt x="204" y="63"/>
                    <a:pt x="185" y="29"/>
                    <a:pt x="169" y="0"/>
                  </a:cubicBezTo>
                  <a:close/>
                  <a:moveTo>
                    <a:pt x="96" y="72"/>
                  </a:moveTo>
                  <a:cubicBezTo>
                    <a:pt x="83" y="72"/>
                    <a:pt x="71" y="61"/>
                    <a:pt x="71" y="47"/>
                  </a:cubicBezTo>
                  <a:cubicBezTo>
                    <a:pt x="71" y="33"/>
                    <a:pt x="83" y="22"/>
                    <a:pt x="96" y="22"/>
                  </a:cubicBezTo>
                  <a:cubicBezTo>
                    <a:pt x="110" y="22"/>
                    <a:pt x="121" y="33"/>
                    <a:pt x="121" y="47"/>
                  </a:cubicBezTo>
                  <a:cubicBezTo>
                    <a:pt x="121" y="61"/>
                    <a:pt x="110" y="72"/>
                    <a:pt x="96" y="72"/>
                  </a:cubicBezTo>
                  <a:close/>
                  <a:moveTo>
                    <a:pt x="152" y="100"/>
                  </a:moveTo>
                  <a:cubicBezTo>
                    <a:pt x="145" y="100"/>
                    <a:pt x="138" y="94"/>
                    <a:pt x="138" y="86"/>
                  </a:cubicBezTo>
                  <a:cubicBezTo>
                    <a:pt x="138" y="78"/>
                    <a:pt x="145" y="72"/>
                    <a:pt x="152" y="72"/>
                  </a:cubicBezTo>
                  <a:cubicBezTo>
                    <a:pt x="160" y="72"/>
                    <a:pt x="166" y="78"/>
                    <a:pt x="166" y="86"/>
                  </a:cubicBezTo>
                  <a:cubicBezTo>
                    <a:pt x="166" y="94"/>
                    <a:pt x="160" y="100"/>
                    <a:pt x="152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2292350" y="4824413"/>
              <a:ext cx="165100" cy="1651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" name="Group 116"/>
          <p:cNvGrpSpPr/>
          <p:nvPr/>
        </p:nvGrpSpPr>
        <p:grpSpPr>
          <a:xfrm>
            <a:off x="1455739" y="4018857"/>
            <a:ext cx="622698" cy="548608"/>
            <a:chOff x="-1860550" y="-2211388"/>
            <a:chExt cx="12861925" cy="11331576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-1860550" y="-2211388"/>
              <a:ext cx="12861925" cy="11331576"/>
            </a:xfrm>
            <a:custGeom>
              <a:avLst/>
              <a:gdLst>
                <a:gd name="T0" fmla="*/ 3430 w 3430"/>
                <a:gd name="T1" fmla="*/ 2411 h 3022"/>
                <a:gd name="T2" fmla="*/ 3380 w 3430"/>
                <a:gd name="T3" fmla="*/ 2411 h 3022"/>
                <a:gd name="T4" fmla="*/ 3380 w 3430"/>
                <a:gd name="T5" fmla="*/ 2411 h 3022"/>
                <a:gd name="T6" fmla="*/ 3126 w 3430"/>
                <a:gd name="T7" fmla="*/ 1798 h 3022"/>
                <a:gd name="T8" fmla="*/ 2513 w 3430"/>
                <a:gd name="T9" fmla="*/ 1544 h 3022"/>
                <a:gd name="T10" fmla="*/ 2513 w 3430"/>
                <a:gd name="T11" fmla="*/ 1494 h 3022"/>
                <a:gd name="T12" fmla="*/ 2328 w 3430"/>
                <a:gd name="T13" fmla="*/ 1494 h 3022"/>
                <a:gd name="T14" fmla="*/ 2328 w 3430"/>
                <a:gd name="T15" fmla="*/ 1544 h 3022"/>
                <a:gd name="T16" fmla="*/ 1872 w 3430"/>
                <a:gd name="T17" fmla="*/ 1544 h 3022"/>
                <a:gd name="T18" fmla="*/ 1872 w 3430"/>
                <a:gd name="T19" fmla="*/ 1442 h 3022"/>
                <a:gd name="T20" fmla="*/ 2413 w 3430"/>
                <a:gd name="T21" fmla="*/ 734 h 3022"/>
                <a:gd name="T22" fmla="*/ 1680 w 3430"/>
                <a:gd name="T23" fmla="*/ 0 h 3022"/>
                <a:gd name="T24" fmla="*/ 946 w 3430"/>
                <a:gd name="T25" fmla="*/ 734 h 3022"/>
                <a:gd name="T26" fmla="*/ 1488 w 3430"/>
                <a:gd name="T27" fmla="*/ 1442 h 3022"/>
                <a:gd name="T28" fmla="*/ 1488 w 3430"/>
                <a:gd name="T29" fmla="*/ 1544 h 3022"/>
                <a:gd name="T30" fmla="*/ 1010 w 3430"/>
                <a:gd name="T31" fmla="*/ 1544 h 3022"/>
                <a:gd name="T32" fmla="*/ 1010 w 3430"/>
                <a:gd name="T33" fmla="*/ 1494 h 3022"/>
                <a:gd name="T34" fmla="*/ 824 w 3430"/>
                <a:gd name="T35" fmla="*/ 1494 h 3022"/>
                <a:gd name="T36" fmla="*/ 824 w 3430"/>
                <a:gd name="T37" fmla="*/ 1549 h 3022"/>
                <a:gd name="T38" fmla="*/ 304 w 3430"/>
                <a:gd name="T39" fmla="*/ 1798 h 3022"/>
                <a:gd name="T40" fmla="*/ 50 w 3430"/>
                <a:gd name="T41" fmla="*/ 2411 h 3022"/>
                <a:gd name="T42" fmla="*/ 50 w 3430"/>
                <a:gd name="T43" fmla="*/ 2411 h 3022"/>
                <a:gd name="T44" fmla="*/ 0 w 3430"/>
                <a:gd name="T45" fmla="*/ 2411 h 3022"/>
                <a:gd name="T46" fmla="*/ 0 w 3430"/>
                <a:gd name="T47" fmla="*/ 2596 h 3022"/>
                <a:gd name="T48" fmla="*/ 50 w 3430"/>
                <a:gd name="T49" fmla="*/ 2596 h 3022"/>
                <a:gd name="T50" fmla="*/ 50 w 3430"/>
                <a:gd name="T51" fmla="*/ 3022 h 3022"/>
                <a:gd name="T52" fmla="*/ 562 w 3430"/>
                <a:gd name="T53" fmla="*/ 3022 h 3022"/>
                <a:gd name="T54" fmla="*/ 562 w 3430"/>
                <a:gd name="T55" fmla="*/ 2596 h 3022"/>
                <a:gd name="T56" fmla="*/ 612 w 3430"/>
                <a:gd name="T57" fmla="*/ 2596 h 3022"/>
                <a:gd name="T58" fmla="*/ 612 w 3430"/>
                <a:gd name="T59" fmla="*/ 2411 h 3022"/>
                <a:gd name="T60" fmla="*/ 562 w 3430"/>
                <a:gd name="T61" fmla="*/ 2411 h 3022"/>
                <a:gd name="T62" fmla="*/ 562 w 3430"/>
                <a:gd name="T63" fmla="*/ 2411 h 3022"/>
                <a:gd name="T64" fmla="*/ 824 w 3430"/>
                <a:gd name="T65" fmla="*/ 2068 h 3022"/>
                <a:gd name="T66" fmla="*/ 824 w 3430"/>
                <a:gd name="T67" fmla="*/ 2106 h 3022"/>
                <a:gd name="T68" fmla="*/ 1010 w 3430"/>
                <a:gd name="T69" fmla="*/ 2106 h 3022"/>
                <a:gd name="T70" fmla="*/ 1010 w 3430"/>
                <a:gd name="T71" fmla="*/ 2056 h 3022"/>
                <a:gd name="T72" fmla="*/ 2328 w 3430"/>
                <a:gd name="T73" fmla="*/ 2056 h 3022"/>
                <a:gd name="T74" fmla="*/ 2328 w 3430"/>
                <a:gd name="T75" fmla="*/ 2106 h 3022"/>
                <a:gd name="T76" fmla="*/ 2513 w 3430"/>
                <a:gd name="T77" fmla="*/ 2106 h 3022"/>
                <a:gd name="T78" fmla="*/ 2513 w 3430"/>
                <a:gd name="T79" fmla="*/ 2056 h 3022"/>
                <a:gd name="T80" fmla="*/ 2868 w 3430"/>
                <a:gd name="T81" fmla="*/ 2411 h 3022"/>
                <a:gd name="T82" fmla="*/ 2868 w 3430"/>
                <a:gd name="T83" fmla="*/ 2411 h 3022"/>
                <a:gd name="T84" fmla="*/ 2818 w 3430"/>
                <a:gd name="T85" fmla="*/ 2411 h 3022"/>
                <a:gd name="T86" fmla="*/ 2818 w 3430"/>
                <a:gd name="T87" fmla="*/ 2596 h 3022"/>
                <a:gd name="T88" fmla="*/ 2868 w 3430"/>
                <a:gd name="T89" fmla="*/ 2596 h 3022"/>
                <a:gd name="T90" fmla="*/ 2868 w 3430"/>
                <a:gd name="T91" fmla="*/ 3022 h 3022"/>
                <a:gd name="T92" fmla="*/ 3380 w 3430"/>
                <a:gd name="T93" fmla="*/ 3022 h 3022"/>
                <a:gd name="T94" fmla="*/ 3380 w 3430"/>
                <a:gd name="T95" fmla="*/ 2596 h 3022"/>
                <a:gd name="T96" fmla="*/ 3430 w 3430"/>
                <a:gd name="T97" fmla="*/ 2596 h 3022"/>
                <a:gd name="T98" fmla="*/ 3430 w 3430"/>
                <a:gd name="T99" fmla="*/ 2411 h 3022"/>
                <a:gd name="T100" fmla="*/ 1138 w 3430"/>
                <a:gd name="T101" fmla="*/ 734 h 3022"/>
                <a:gd name="T102" fmla="*/ 1680 w 3430"/>
                <a:gd name="T103" fmla="*/ 192 h 3022"/>
                <a:gd name="T104" fmla="*/ 2221 w 3430"/>
                <a:gd name="T105" fmla="*/ 734 h 3022"/>
                <a:gd name="T106" fmla="*/ 1680 w 3430"/>
                <a:gd name="T107" fmla="*/ 1275 h 3022"/>
                <a:gd name="T108" fmla="*/ 1138 w 3430"/>
                <a:gd name="T109" fmla="*/ 734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30" h="3022">
                  <a:moveTo>
                    <a:pt x="3430" y="2411"/>
                  </a:moveTo>
                  <a:cubicBezTo>
                    <a:pt x="3380" y="2411"/>
                    <a:pt x="3380" y="2411"/>
                    <a:pt x="3380" y="2411"/>
                  </a:cubicBezTo>
                  <a:cubicBezTo>
                    <a:pt x="3380" y="2411"/>
                    <a:pt x="3380" y="2411"/>
                    <a:pt x="3380" y="2411"/>
                  </a:cubicBezTo>
                  <a:cubicBezTo>
                    <a:pt x="3380" y="2179"/>
                    <a:pt x="3290" y="1962"/>
                    <a:pt x="3126" y="1798"/>
                  </a:cubicBezTo>
                  <a:cubicBezTo>
                    <a:pt x="2962" y="1634"/>
                    <a:pt x="2745" y="1544"/>
                    <a:pt x="2513" y="1544"/>
                  </a:cubicBezTo>
                  <a:cubicBezTo>
                    <a:pt x="2513" y="1494"/>
                    <a:pt x="2513" y="1494"/>
                    <a:pt x="2513" y="1494"/>
                  </a:cubicBezTo>
                  <a:cubicBezTo>
                    <a:pt x="2328" y="1494"/>
                    <a:pt x="2328" y="1494"/>
                    <a:pt x="2328" y="1494"/>
                  </a:cubicBezTo>
                  <a:cubicBezTo>
                    <a:pt x="2328" y="1544"/>
                    <a:pt x="2328" y="1544"/>
                    <a:pt x="2328" y="1544"/>
                  </a:cubicBezTo>
                  <a:cubicBezTo>
                    <a:pt x="1872" y="1544"/>
                    <a:pt x="1872" y="1544"/>
                    <a:pt x="1872" y="1544"/>
                  </a:cubicBezTo>
                  <a:cubicBezTo>
                    <a:pt x="1872" y="1442"/>
                    <a:pt x="1872" y="1442"/>
                    <a:pt x="1872" y="1442"/>
                  </a:cubicBezTo>
                  <a:cubicBezTo>
                    <a:pt x="2183" y="1357"/>
                    <a:pt x="2413" y="1072"/>
                    <a:pt x="2413" y="734"/>
                  </a:cubicBezTo>
                  <a:cubicBezTo>
                    <a:pt x="2413" y="329"/>
                    <a:pt x="2084" y="0"/>
                    <a:pt x="1680" y="0"/>
                  </a:cubicBezTo>
                  <a:cubicBezTo>
                    <a:pt x="1275" y="0"/>
                    <a:pt x="946" y="329"/>
                    <a:pt x="946" y="734"/>
                  </a:cubicBezTo>
                  <a:cubicBezTo>
                    <a:pt x="946" y="1072"/>
                    <a:pt x="1176" y="1357"/>
                    <a:pt x="1488" y="1442"/>
                  </a:cubicBezTo>
                  <a:cubicBezTo>
                    <a:pt x="1488" y="1544"/>
                    <a:pt x="1488" y="1544"/>
                    <a:pt x="1488" y="1544"/>
                  </a:cubicBezTo>
                  <a:cubicBezTo>
                    <a:pt x="1010" y="1544"/>
                    <a:pt x="1010" y="1544"/>
                    <a:pt x="1010" y="1544"/>
                  </a:cubicBezTo>
                  <a:cubicBezTo>
                    <a:pt x="1010" y="1494"/>
                    <a:pt x="1010" y="1494"/>
                    <a:pt x="1010" y="1494"/>
                  </a:cubicBezTo>
                  <a:cubicBezTo>
                    <a:pt x="824" y="1494"/>
                    <a:pt x="824" y="1494"/>
                    <a:pt x="824" y="1494"/>
                  </a:cubicBezTo>
                  <a:cubicBezTo>
                    <a:pt x="824" y="1549"/>
                    <a:pt x="824" y="1549"/>
                    <a:pt x="824" y="1549"/>
                  </a:cubicBezTo>
                  <a:cubicBezTo>
                    <a:pt x="628" y="1570"/>
                    <a:pt x="446" y="1656"/>
                    <a:pt x="304" y="1798"/>
                  </a:cubicBezTo>
                  <a:cubicBezTo>
                    <a:pt x="140" y="1962"/>
                    <a:pt x="50" y="2179"/>
                    <a:pt x="50" y="2411"/>
                  </a:cubicBezTo>
                  <a:cubicBezTo>
                    <a:pt x="50" y="2411"/>
                    <a:pt x="50" y="2411"/>
                    <a:pt x="50" y="2411"/>
                  </a:cubicBezTo>
                  <a:cubicBezTo>
                    <a:pt x="0" y="2411"/>
                    <a:pt x="0" y="2411"/>
                    <a:pt x="0" y="2411"/>
                  </a:cubicBezTo>
                  <a:cubicBezTo>
                    <a:pt x="0" y="2596"/>
                    <a:pt x="0" y="2596"/>
                    <a:pt x="0" y="2596"/>
                  </a:cubicBezTo>
                  <a:cubicBezTo>
                    <a:pt x="50" y="2596"/>
                    <a:pt x="50" y="2596"/>
                    <a:pt x="50" y="2596"/>
                  </a:cubicBezTo>
                  <a:cubicBezTo>
                    <a:pt x="50" y="3022"/>
                    <a:pt x="50" y="3022"/>
                    <a:pt x="50" y="3022"/>
                  </a:cubicBezTo>
                  <a:cubicBezTo>
                    <a:pt x="562" y="3022"/>
                    <a:pt x="562" y="3022"/>
                    <a:pt x="562" y="3022"/>
                  </a:cubicBezTo>
                  <a:cubicBezTo>
                    <a:pt x="562" y="2596"/>
                    <a:pt x="562" y="2596"/>
                    <a:pt x="562" y="2596"/>
                  </a:cubicBezTo>
                  <a:cubicBezTo>
                    <a:pt x="612" y="2596"/>
                    <a:pt x="612" y="2596"/>
                    <a:pt x="612" y="2596"/>
                  </a:cubicBezTo>
                  <a:cubicBezTo>
                    <a:pt x="612" y="2411"/>
                    <a:pt x="612" y="2411"/>
                    <a:pt x="612" y="2411"/>
                  </a:cubicBezTo>
                  <a:cubicBezTo>
                    <a:pt x="562" y="2411"/>
                    <a:pt x="562" y="2411"/>
                    <a:pt x="562" y="2411"/>
                  </a:cubicBezTo>
                  <a:cubicBezTo>
                    <a:pt x="562" y="2411"/>
                    <a:pt x="562" y="2411"/>
                    <a:pt x="562" y="2411"/>
                  </a:cubicBezTo>
                  <a:cubicBezTo>
                    <a:pt x="562" y="2247"/>
                    <a:pt x="673" y="2109"/>
                    <a:pt x="824" y="2068"/>
                  </a:cubicBezTo>
                  <a:cubicBezTo>
                    <a:pt x="824" y="2106"/>
                    <a:pt x="824" y="2106"/>
                    <a:pt x="824" y="2106"/>
                  </a:cubicBezTo>
                  <a:cubicBezTo>
                    <a:pt x="1010" y="2106"/>
                    <a:pt x="1010" y="2106"/>
                    <a:pt x="1010" y="2106"/>
                  </a:cubicBezTo>
                  <a:cubicBezTo>
                    <a:pt x="1010" y="2056"/>
                    <a:pt x="1010" y="2056"/>
                    <a:pt x="1010" y="2056"/>
                  </a:cubicBezTo>
                  <a:cubicBezTo>
                    <a:pt x="2328" y="2056"/>
                    <a:pt x="2328" y="2056"/>
                    <a:pt x="2328" y="2056"/>
                  </a:cubicBezTo>
                  <a:cubicBezTo>
                    <a:pt x="2328" y="2106"/>
                    <a:pt x="2328" y="2106"/>
                    <a:pt x="2328" y="2106"/>
                  </a:cubicBezTo>
                  <a:cubicBezTo>
                    <a:pt x="2513" y="2106"/>
                    <a:pt x="2513" y="2106"/>
                    <a:pt x="2513" y="2106"/>
                  </a:cubicBezTo>
                  <a:cubicBezTo>
                    <a:pt x="2513" y="2056"/>
                    <a:pt x="2513" y="2056"/>
                    <a:pt x="2513" y="2056"/>
                  </a:cubicBezTo>
                  <a:cubicBezTo>
                    <a:pt x="2709" y="2056"/>
                    <a:pt x="2868" y="2215"/>
                    <a:pt x="2868" y="2411"/>
                  </a:cubicBezTo>
                  <a:cubicBezTo>
                    <a:pt x="2868" y="2411"/>
                    <a:pt x="2868" y="2411"/>
                    <a:pt x="2868" y="2411"/>
                  </a:cubicBezTo>
                  <a:cubicBezTo>
                    <a:pt x="2818" y="2411"/>
                    <a:pt x="2818" y="2411"/>
                    <a:pt x="2818" y="2411"/>
                  </a:cubicBezTo>
                  <a:cubicBezTo>
                    <a:pt x="2818" y="2596"/>
                    <a:pt x="2818" y="2596"/>
                    <a:pt x="2818" y="2596"/>
                  </a:cubicBezTo>
                  <a:cubicBezTo>
                    <a:pt x="2868" y="2596"/>
                    <a:pt x="2868" y="2596"/>
                    <a:pt x="2868" y="2596"/>
                  </a:cubicBezTo>
                  <a:cubicBezTo>
                    <a:pt x="2868" y="3022"/>
                    <a:pt x="2868" y="3022"/>
                    <a:pt x="2868" y="3022"/>
                  </a:cubicBezTo>
                  <a:cubicBezTo>
                    <a:pt x="3380" y="3022"/>
                    <a:pt x="3380" y="3022"/>
                    <a:pt x="3380" y="3022"/>
                  </a:cubicBezTo>
                  <a:cubicBezTo>
                    <a:pt x="3380" y="2596"/>
                    <a:pt x="3380" y="2596"/>
                    <a:pt x="3380" y="2596"/>
                  </a:cubicBezTo>
                  <a:cubicBezTo>
                    <a:pt x="3430" y="2596"/>
                    <a:pt x="3430" y="2596"/>
                    <a:pt x="3430" y="2596"/>
                  </a:cubicBezTo>
                  <a:lnTo>
                    <a:pt x="3430" y="2411"/>
                  </a:lnTo>
                  <a:close/>
                  <a:moveTo>
                    <a:pt x="1138" y="734"/>
                  </a:moveTo>
                  <a:cubicBezTo>
                    <a:pt x="1138" y="435"/>
                    <a:pt x="1381" y="192"/>
                    <a:pt x="1680" y="192"/>
                  </a:cubicBezTo>
                  <a:cubicBezTo>
                    <a:pt x="1978" y="192"/>
                    <a:pt x="2221" y="435"/>
                    <a:pt x="2221" y="734"/>
                  </a:cubicBezTo>
                  <a:cubicBezTo>
                    <a:pt x="2221" y="1032"/>
                    <a:pt x="1978" y="1275"/>
                    <a:pt x="1680" y="1275"/>
                  </a:cubicBezTo>
                  <a:cubicBezTo>
                    <a:pt x="1381" y="1275"/>
                    <a:pt x="1138" y="1032"/>
                    <a:pt x="1138" y="7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2400" b="1" kern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3865563" y="-482600"/>
              <a:ext cx="1998663" cy="1593850"/>
            </a:xfrm>
            <a:custGeom>
              <a:avLst/>
              <a:gdLst>
                <a:gd name="T0" fmla="*/ 305 w 533"/>
                <a:gd name="T1" fmla="*/ 273 h 425"/>
                <a:gd name="T2" fmla="*/ 304 w 533"/>
                <a:gd name="T3" fmla="*/ 251 h 425"/>
                <a:gd name="T4" fmla="*/ 495 w 533"/>
                <a:gd name="T5" fmla="*/ 127 h 425"/>
                <a:gd name="T6" fmla="*/ 513 w 533"/>
                <a:gd name="T7" fmla="*/ 38 h 425"/>
                <a:gd name="T8" fmla="*/ 425 w 533"/>
                <a:gd name="T9" fmla="*/ 20 h 425"/>
                <a:gd name="T10" fmla="*/ 234 w 533"/>
                <a:gd name="T11" fmla="*/ 143 h 425"/>
                <a:gd name="T12" fmla="*/ 153 w 533"/>
                <a:gd name="T13" fmla="*/ 120 h 425"/>
                <a:gd name="T14" fmla="*/ 0 w 533"/>
                <a:gd name="T15" fmla="*/ 273 h 425"/>
                <a:gd name="T16" fmla="*/ 153 w 533"/>
                <a:gd name="T17" fmla="*/ 425 h 425"/>
                <a:gd name="T18" fmla="*/ 305 w 533"/>
                <a:gd name="T19" fmla="*/ 27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425">
                  <a:moveTo>
                    <a:pt x="305" y="273"/>
                  </a:moveTo>
                  <a:cubicBezTo>
                    <a:pt x="305" y="265"/>
                    <a:pt x="305" y="258"/>
                    <a:pt x="304" y="251"/>
                  </a:cubicBezTo>
                  <a:cubicBezTo>
                    <a:pt x="495" y="127"/>
                    <a:pt x="495" y="127"/>
                    <a:pt x="495" y="127"/>
                  </a:cubicBezTo>
                  <a:cubicBezTo>
                    <a:pt x="524" y="108"/>
                    <a:pt x="533" y="68"/>
                    <a:pt x="513" y="38"/>
                  </a:cubicBezTo>
                  <a:cubicBezTo>
                    <a:pt x="494" y="9"/>
                    <a:pt x="455" y="0"/>
                    <a:pt x="425" y="20"/>
                  </a:cubicBezTo>
                  <a:cubicBezTo>
                    <a:pt x="234" y="143"/>
                    <a:pt x="234" y="143"/>
                    <a:pt x="234" y="143"/>
                  </a:cubicBezTo>
                  <a:cubicBezTo>
                    <a:pt x="211" y="128"/>
                    <a:pt x="183" y="120"/>
                    <a:pt x="153" y="120"/>
                  </a:cubicBezTo>
                  <a:cubicBezTo>
                    <a:pt x="68" y="120"/>
                    <a:pt x="0" y="188"/>
                    <a:pt x="0" y="273"/>
                  </a:cubicBezTo>
                  <a:cubicBezTo>
                    <a:pt x="0" y="357"/>
                    <a:pt x="68" y="425"/>
                    <a:pt x="153" y="425"/>
                  </a:cubicBezTo>
                  <a:cubicBezTo>
                    <a:pt x="237" y="425"/>
                    <a:pt x="305" y="357"/>
                    <a:pt x="305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 sz="2400" b="1" kern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1" name="Freeform 13"/>
          <p:cNvSpPr>
            <a:spLocks noEditPoints="1"/>
          </p:cNvSpPr>
          <p:nvPr/>
        </p:nvSpPr>
        <p:spPr bwMode="auto">
          <a:xfrm>
            <a:off x="6432190" y="2401768"/>
            <a:ext cx="575896" cy="620448"/>
          </a:xfrm>
          <a:custGeom>
            <a:avLst/>
            <a:gdLst>
              <a:gd name="T0" fmla="*/ 371 w 372"/>
              <a:gd name="T1" fmla="*/ 228 h 401"/>
              <a:gd name="T2" fmla="*/ 371 w 372"/>
              <a:gd name="T3" fmla="*/ 225 h 401"/>
              <a:gd name="T4" fmla="*/ 369 w 372"/>
              <a:gd name="T5" fmla="*/ 223 h 401"/>
              <a:gd name="T6" fmla="*/ 368 w 372"/>
              <a:gd name="T7" fmla="*/ 221 h 401"/>
              <a:gd name="T8" fmla="*/ 366 w 372"/>
              <a:gd name="T9" fmla="*/ 220 h 401"/>
              <a:gd name="T10" fmla="*/ 351 w 372"/>
              <a:gd name="T11" fmla="*/ 126 h 401"/>
              <a:gd name="T12" fmla="*/ 351 w 372"/>
              <a:gd name="T13" fmla="*/ 122 h 401"/>
              <a:gd name="T14" fmla="*/ 349 w 372"/>
              <a:gd name="T15" fmla="*/ 119 h 401"/>
              <a:gd name="T16" fmla="*/ 346 w 372"/>
              <a:gd name="T17" fmla="*/ 116 h 401"/>
              <a:gd name="T18" fmla="*/ 272 w 372"/>
              <a:gd name="T19" fmla="*/ 54 h 401"/>
              <a:gd name="T20" fmla="*/ 271 w 372"/>
              <a:gd name="T21" fmla="*/ 51 h 401"/>
              <a:gd name="T22" fmla="*/ 270 w 372"/>
              <a:gd name="T23" fmla="*/ 49 h 401"/>
              <a:gd name="T24" fmla="*/ 269 w 372"/>
              <a:gd name="T25" fmla="*/ 47 h 401"/>
              <a:gd name="T26" fmla="*/ 267 w 372"/>
              <a:gd name="T27" fmla="*/ 45 h 401"/>
              <a:gd name="T28" fmla="*/ 265 w 372"/>
              <a:gd name="T29" fmla="*/ 44 h 401"/>
              <a:gd name="T30" fmla="*/ 107 w 372"/>
              <a:gd name="T31" fmla="*/ 44 h 401"/>
              <a:gd name="T32" fmla="*/ 105 w 372"/>
              <a:gd name="T33" fmla="*/ 45 h 401"/>
              <a:gd name="T34" fmla="*/ 103 w 372"/>
              <a:gd name="T35" fmla="*/ 47 h 401"/>
              <a:gd name="T36" fmla="*/ 102 w 372"/>
              <a:gd name="T37" fmla="*/ 49 h 401"/>
              <a:gd name="T38" fmla="*/ 101 w 372"/>
              <a:gd name="T39" fmla="*/ 51 h 401"/>
              <a:gd name="T40" fmla="*/ 100 w 372"/>
              <a:gd name="T41" fmla="*/ 54 h 401"/>
              <a:gd name="T42" fmla="*/ 100 w 372"/>
              <a:gd name="T43" fmla="*/ 73 h 401"/>
              <a:gd name="T44" fmla="*/ 25 w 372"/>
              <a:gd name="T45" fmla="*/ 117 h 401"/>
              <a:gd name="T46" fmla="*/ 22 w 372"/>
              <a:gd name="T47" fmla="*/ 120 h 401"/>
              <a:gd name="T48" fmla="*/ 21 w 372"/>
              <a:gd name="T49" fmla="*/ 123 h 401"/>
              <a:gd name="T50" fmla="*/ 21 w 372"/>
              <a:gd name="T51" fmla="*/ 211 h 401"/>
              <a:gd name="T52" fmla="*/ 5 w 372"/>
              <a:gd name="T53" fmla="*/ 220 h 401"/>
              <a:gd name="T54" fmla="*/ 4 w 372"/>
              <a:gd name="T55" fmla="*/ 222 h 401"/>
              <a:gd name="T56" fmla="*/ 2 w 372"/>
              <a:gd name="T57" fmla="*/ 224 h 401"/>
              <a:gd name="T58" fmla="*/ 1 w 372"/>
              <a:gd name="T59" fmla="*/ 226 h 401"/>
              <a:gd name="T60" fmla="*/ 0 w 372"/>
              <a:gd name="T61" fmla="*/ 229 h 401"/>
              <a:gd name="T62" fmla="*/ 0 w 372"/>
              <a:gd name="T63" fmla="*/ 230 h 401"/>
              <a:gd name="T64" fmla="*/ 92 w 372"/>
              <a:gd name="T65" fmla="*/ 367 h 401"/>
              <a:gd name="T66" fmla="*/ 264 w 372"/>
              <a:gd name="T67" fmla="*/ 358 h 401"/>
              <a:gd name="T68" fmla="*/ 372 w 372"/>
              <a:gd name="T69" fmla="*/ 314 h 401"/>
              <a:gd name="T70" fmla="*/ 286 w 372"/>
              <a:gd name="T71" fmla="*/ 204 h 401"/>
              <a:gd name="T72" fmla="*/ 226 w 372"/>
              <a:gd name="T73" fmla="*/ 253 h 401"/>
              <a:gd name="T74" fmla="*/ 199 w 372"/>
              <a:gd name="T75" fmla="*/ 104 h 401"/>
              <a:gd name="T76" fmla="*/ 233 w 372"/>
              <a:gd name="T77" fmla="*/ 55 h 401"/>
              <a:gd name="T78" fmla="*/ 146 w 372"/>
              <a:gd name="T79" fmla="*/ 253 h 401"/>
              <a:gd name="T80" fmla="*/ 133 w 372"/>
              <a:gd name="T81" fmla="*/ 230 h 401"/>
              <a:gd name="T82" fmla="*/ 26 w 372"/>
              <a:gd name="T83" fmla="*/ 253 h 401"/>
              <a:gd name="T84" fmla="*/ 172 w 372"/>
              <a:gd name="T85" fmla="*/ 230 h 401"/>
              <a:gd name="T86" fmla="*/ 171 w 372"/>
              <a:gd name="T87" fmla="*/ 227 h 401"/>
              <a:gd name="T88" fmla="*/ 170 w 372"/>
              <a:gd name="T89" fmla="*/ 225 h 401"/>
              <a:gd name="T90" fmla="*/ 169 w 372"/>
              <a:gd name="T91" fmla="*/ 223 h 401"/>
              <a:gd name="T92" fmla="*/ 167 w 372"/>
              <a:gd name="T93" fmla="*/ 221 h 401"/>
              <a:gd name="T94" fmla="*/ 165 w 372"/>
              <a:gd name="T95" fmla="*/ 219 h 401"/>
              <a:gd name="T96" fmla="*/ 46 w 372"/>
              <a:gd name="T97" fmla="*/ 133 h 401"/>
              <a:gd name="T98" fmla="*/ 192 w 372"/>
              <a:gd name="T99" fmla="*/ 191 h 401"/>
              <a:gd name="T100" fmla="*/ 326 w 372"/>
              <a:gd name="T101" fmla="*/ 197 h 401"/>
              <a:gd name="T102" fmla="*/ 207 w 372"/>
              <a:gd name="T103" fmla="*/ 220 h 401"/>
              <a:gd name="T104" fmla="*/ 204 w 372"/>
              <a:gd name="T105" fmla="*/ 221 h 401"/>
              <a:gd name="T106" fmla="*/ 203 w 372"/>
              <a:gd name="T107" fmla="*/ 223 h 401"/>
              <a:gd name="T108" fmla="*/ 202 w 372"/>
              <a:gd name="T109" fmla="*/ 225 h 401"/>
              <a:gd name="T110" fmla="*/ 201 w 372"/>
              <a:gd name="T111" fmla="*/ 228 h 401"/>
              <a:gd name="T112" fmla="*/ 200 w 372"/>
              <a:gd name="T113" fmla="*/ 230 h 401"/>
              <a:gd name="T114" fmla="*/ 239 w 372"/>
              <a:gd name="T115" fmla="*/ 344 h 401"/>
              <a:gd name="T116" fmla="*/ 299 w 372"/>
              <a:gd name="T117" fmla="*/ 33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2" h="401">
                <a:moveTo>
                  <a:pt x="372" y="230"/>
                </a:moveTo>
                <a:cubicBezTo>
                  <a:pt x="372" y="230"/>
                  <a:pt x="372" y="230"/>
                  <a:pt x="372" y="229"/>
                </a:cubicBezTo>
                <a:cubicBezTo>
                  <a:pt x="372" y="229"/>
                  <a:pt x="372" y="229"/>
                  <a:pt x="372" y="229"/>
                </a:cubicBezTo>
                <a:cubicBezTo>
                  <a:pt x="372" y="229"/>
                  <a:pt x="372" y="229"/>
                  <a:pt x="372" y="229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2" y="228"/>
                  <a:pt x="372" y="228"/>
                  <a:pt x="371" y="228"/>
                </a:cubicBezTo>
                <a:cubicBezTo>
                  <a:pt x="371" y="228"/>
                  <a:pt x="371" y="227"/>
                  <a:pt x="371" y="227"/>
                </a:cubicBezTo>
                <a:cubicBezTo>
                  <a:pt x="371" y="227"/>
                  <a:pt x="371" y="227"/>
                  <a:pt x="371" y="227"/>
                </a:cubicBezTo>
                <a:cubicBezTo>
                  <a:pt x="371" y="227"/>
                  <a:pt x="371" y="227"/>
                  <a:pt x="371" y="226"/>
                </a:cubicBezTo>
                <a:cubicBezTo>
                  <a:pt x="371" y="226"/>
                  <a:pt x="371" y="226"/>
                  <a:pt x="371" y="226"/>
                </a:cubicBezTo>
                <a:cubicBezTo>
                  <a:pt x="371" y="226"/>
                  <a:pt x="371" y="226"/>
                  <a:pt x="371" y="226"/>
                </a:cubicBezTo>
                <a:cubicBezTo>
                  <a:pt x="371" y="225"/>
                  <a:pt x="371" y="225"/>
                  <a:pt x="371" y="225"/>
                </a:cubicBezTo>
                <a:cubicBezTo>
                  <a:pt x="371" y="225"/>
                  <a:pt x="371" y="225"/>
                  <a:pt x="370" y="225"/>
                </a:cubicBezTo>
                <a:cubicBezTo>
                  <a:pt x="370" y="225"/>
                  <a:pt x="370" y="225"/>
                  <a:pt x="370" y="224"/>
                </a:cubicBezTo>
                <a:cubicBezTo>
                  <a:pt x="370" y="224"/>
                  <a:pt x="370" y="224"/>
                  <a:pt x="370" y="224"/>
                </a:cubicBezTo>
                <a:cubicBezTo>
                  <a:pt x="370" y="224"/>
                  <a:pt x="370" y="224"/>
                  <a:pt x="370" y="224"/>
                </a:cubicBezTo>
                <a:cubicBezTo>
                  <a:pt x="370" y="224"/>
                  <a:pt x="370" y="224"/>
                  <a:pt x="370" y="223"/>
                </a:cubicBezTo>
                <a:cubicBezTo>
                  <a:pt x="370" y="223"/>
                  <a:pt x="370" y="223"/>
                  <a:pt x="369" y="223"/>
                </a:cubicBezTo>
                <a:cubicBezTo>
                  <a:pt x="369" y="223"/>
                  <a:pt x="369" y="223"/>
                  <a:pt x="369" y="223"/>
                </a:cubicBezTo>
                <a:cubicBezTo>
                  <a:pt x="369" y="223"/>
                  <a:pt x="369" y="223"/>
                  <a:pt x="369" y="222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9" y="222"/>
                  <a:pt x="368" y="222"/>
                  <a:pt x="368" y="222"/>
                </a:cubicBezTo>
                <a:cubicBezTo>
                  <a:pt x="368" y="222"/>
                  <a:pt x="368" y="222"/>
                  <a:pt x="368" y="221"/>
                </a:cubicBezTo>
                <a:cubicBezTo>
                  <a:pt x="368" y="221"/>
                  <a:pt x="368" y="221"/>
                  <a:pt x="368" y="221"/>
                </a:cubicBezTo>
                <a:cubicBezTo>
                  <a:pt x="368" y="221"/>
                  <a:pt x="368" y="221"/>
                  <a:pt x="367" y="221"/>
                </a:cubicBezTo>
                <a:cubicBezTo>
                  <a:pt x="367" y="221"/>
                  <a:pt x="367" y="221"/>
                  <a:pt x="367" y="221"/>
                </a:cubicBezTo>
                <a:cubicBezTo>
                  <a:pt x="367" y="221"/>
                  <a:pt x="367" y="220"/>
                  <a:pt x="367" y="220"/>
                </a:cubicBezTo>
                <a:cubicBezTo>
                  <a:pt x="367" y="220"/>
                  <a:pt x="367" y="220"/>
                  <a:pt x="366" y="220"/>
                </a:cubicBezTo>
                <a:cubicBezTo>
                  <a:pt x="366" y="220"/>
                  <a:pt x="366" y="220"/>
                  <a:pt x="366" y="220"/>
                </a:cubicBezTo>
                <a:cubicBezTo>
                  <a:pt x="366" y="220"/>
                  <a:pt x="366" y="220"/>
                  <a:pt x="366" y="220"/>
                </a:cubicBezTo>
                <a:cubicBezTo>
                  <a:pt x="366" y="220"/>
                  <a:pt x="366" y="220"/>
                  <a:pt x="365" y="219"/>
                </a:cubicBezTo>
                <a:cubicBezTo>
                  <a:pt x="365" y="219"/>
                  <a:pt x="365" y="219"/>
                  <a:pt x="365" y="219"/>
                </a:cubicBezTo>
                <a:cubicBezTo>
                  <a:pt x="365" y="219"/>
                  <a:pt x="365" y="219"/>
                  <a:pt x="365" y="219"/>
                </a:cubicBezTo>
                <a:cubicBezTo>
                  <a:pt x="351" y="211"/>
                  <a:pt x="351" y="211"/>
                  <a:pt x="351" y="211"/>
                </a:cubicBezTo>
                <a:cubicBezTo>
                  <a:pt x="351" y="126"/>
                  <a:pt x="351" y="126"/>
                  <a:pt x="351" y="126"/>
                </a:cubicBezTo>
                <a:cubicBezTo>
                  <a:pt x="351" y="126"/>
                  <a:pt x="351" y="126"/>
                  <a:pt x="351" y="126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5"/>
                  <a:pt x="351" y="124"/>
                  <a:pt x="351" y="124"/>
                </a:cubicBezTo>
                <a:cubicBezTo>
                  <a:pt x="351" y="124"/>
                  <a:pt x="351" y="124"/>
                  <a:pt x="351" y="124"/>
                </a:cubicBezTo>
                <a:cubicBezTo>
                  <a:pt x="351" y="123"/>
                  <a:pt x="351" y="123"/>
                  <a:pt x="351" y="123"/>
                </a:cubicBezTo>
                <a:cubicBezTo>
                  <a:pt x="351" y="123"/>
                  <a:pt x="351" y="123"/>
                  <a:pt x="351" y="122"/>
                </a:cubicBezTo>
                <a:cubicBezTo>
                  <a:pt x="351" y="122"/>
                  <a:pt x="351" y="122"/>
                  <a:pt x="351" y="122"/>
                </a:cubicBezTo>
                <a:cubicBezTo>
                  <a:pt x="351" y="122"/>
                  <a:pt x="350" y="121"/>
                  <a:pt x="350" y="121"/>
                </a:cubicBezTo>
                <a:cubicBezTo>
                  <a:pt x="350" y="121"/>
                  <a:pt x="350" y="121"/>
                  <a:pt x="350" y="121"/>
                </a:cubicBezTo>
                <a:cubicBezTo>
                  <a:pt x="350" y="121"/>
                  <a:pt x="350" y="120"/>
                  <a:pt x="350" y="120"/>
                </a:cubicBezTo>
                <a:cubicBezTo>
                  <a:pt x="350" y="120"/>
                  <a:pt x="350" y="120"/>
                  <a:pt x="350" y="120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18"/>
                  <a:pt x="349" y="118"/>
                  <a:pt x="349" y="118"/>
                </a:cubicBezTo>
                <a:cubicBezTo>
                  <a:pt x="348" y="118"/>
                  <a:pt x="348" y="118"/>
                  <a:pt x="348" y="118"/>
                </a:cubicBezTo>
                <a:cubicBezTo>
                  <a:pt x="348" y="117"/>
                  <a:pt x="348" y="117"/>
                  <a:pt x="348" y="117"/>
                </a:cubicBezTo>
                <a:cubicBezTo>
                  <a:pt x="348" y="117"/>
                  <a:pt x="347" y="117"/>
                  <a:pt x="347" y="117"/>
                </a:cubicBezTo>
                <a:cubicBezTo>
                  <a:pt x="347" y="117"/>
                  <a:pt x="347" y="116"/>
                  <a:pt x="347" y="116"/>
                </a:cubicBezTo>
                <a:cubicBezTo>
                  <a:pt x="347" y="116"/>
                  <a:pt x="346" y="116"/>
                  <a:pt x="346" y="116"/>
                </a:cubicBezTo>
                <a:cubicBezTo>
                  <a:pt x="346" y="116"/>
                  <a:pt x="346" y="116"/>
                  <a:pt x="346" y="116"/>
                </a:cubicBezTo>
                <a:cubicBezTo>
                  <a:pt x="346" y="115"/>
                  <a:pt x="345" y="115"/>
                  <a:pt x="345" y="115"/>
                </a:cubicBezTo>
                <a:cubicBezTo>
                  <a:pt x="345" y="115"/>
                  <a:pt x="345" y="115"/>
                  <a:pt x="345" y="115"/>
                </a:cubicBezTo>
                <a:cubicBezTo>
                  <a:pt x="272" y="73"/>
                  <a:pt x="272" y="73"/>
                  <a:pt x="272" y="73"/>
                </a:cubicBezTo>
                <a:cubicBezTo>
                  <a:pt x="272" y="55"/>
                  <a:pt x="272" y="55"/>
                  <a:pt x="272" y="55"/>
                </a:cubicBezTo>
                <a:cubicBezTo>
                  <a:pt x="272" y="55"/>
                  <a:pt x="272" y="54"/>
                  <a:pt x="272" y="54"/>
                </a:cubicBezTo>
                <a:cubicBezTo>
                  <a:pt x="272" y="54"/>
                  <a:pt x="272" y="54"/>
                  <a:pt x="272" y="54"/>
                </a:cubicBezTo>
                <a:cubicBezTo>
                  <a:pt x="272" y="54"/>
                  <a:pt x="272" y="53"/>
                  <a:pt x="272" y="53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72" y="53"/>
                  <a:pt x="271" y="52"/>
                  <a:pt x="271" y="52"/>
                </a:cubicBezTo>
                <a:cubicBezTo>
                  <a:pt x="271" y="52"/>
                  <a:pt x="271" y="52"/>
                  <a:pt x="271" y="52"/>
                </a:cubicBezTo>
                <a:cubicBezTo>
                  <a:pt x="271" y="52"/>
                  <a:pt x="271" y="52"/>
                  <a:pt x="271" y="51"/>
                </a:cubicBezTo>
                <a:cubicBezTo>
                  <a:pt x="271" y="51"/>
                  <a:pt x="271" y="51"/>
                  <a:pt x="271" y="51"/>
                </a:cubicBezTo>
                <a:cubicBezTo>
                  <a:pt x="271" y="51"/>
                  <a:pt x="271" y="51"/>
                  <a:pt x="271" y="51"/>
                </a:cubicBezTo>
                <a:cubicBezTo>
                  <a:pt x="271" y="51"/>
                  <a:pt x="271" y="50"/>
                  <a:pt x="271" y="50"/>
                </a:cubicBezTo>
                <a:cubicBezTo>
                  <a:pt x="271" y="50"/>
                  <a:pt x="271" y="50"/>
                  <a:pt x="271" y="50"/>
                </a:cubicBezTo>
                <a:cubicBezTo>
                  <a:pt x="271" y="50"/>
                  <a:pt x="271" y="50"/>
                  <a:pt x="271" y="50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0" y="49"/>
                  <a:pt x="270" y="49"/>
                  <a:pt x="270" y="48"/>
                </a:cubicBezTo>
                <a:cubicBezTo>
                  <a:pt x="270" y="48"/>
                  <a:pt x="270" y="48"/>
                  <a:pt x="270" y="48"/>
                </a:cubicBezTo>
                <a:cubicBezTo>
                  <a:pt x="270" y="48"/>
                  <a:pt x="270" y="48"/>
                  <a:pt x="270" y="48"/>
                </a:cubicBezTo>
                <a:cubicBezTo>
                  <a:pt x="269" y="48"/>
                  <a:pt x="269" y="48"/>
                  <a:pt x="269" y="47"/>
                </a:cubicBezTo>
                <a:cubicBezTo>
                  <a:pt x="269" y="47"/>
                  <a:pt x="269" y="47"/>
                  <a:pt x="269" y="47"/>
                </a:cubicBezTo>
                <a:cubicBezTo>
                  <a:pt x="269" y="47"/>
                  <a:pt x="269" y="47"/>
                  <a:pt x="269" y="47"/>
                </a:cubicBezTo>
                <a:cubicBezTo>
                  <a:pt x="269" y="47"/>
                  <a:pt x="269" y="47"/>
                  <a:pt x="269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5"/>
                  <a:pt x="267" y="45"/>
                  <a:pt x="267" y="45"/>
                </a:cubicBezTo>
                <a:cubicBezTo>
                  <a:pt x="267" y="45"/>
                  <a:pt x="267" y="45"/>
                  <a:pt x="267" y="45"/>
                </a:cubicBezTo>
                <a:cubicBezTo>
                  <a:pt x="267" y="45"/>
                  <a:pt x="267" y="45"/>
                  <a:pt x="267" y="45"/>
                </a:cubicBezTo>
                <a:cubicBezTo>
                  <a:pt x="267" y="45"/>
                  <a:pt x="266" y="45"/>
                  <a:pt x="266" y="44"/>
                </a:cubicBezTo>
                <a:cubicBezTo>
                  <a:pt x="266" y="44"/>
                  <a:pt x="266" y="44"/>
                  <a:pt x="266" y="44"/>
                </a:cubicBezTo>
                <a:cubicBezTo>
                  <a:pt x="266" y="44"/>
                  <a:pt x="266" y="44"/>
                  <a:pt x="266" y="44"/>
                </a:cubicBezTo>
                <a:cubicBezTo>
                  <a:pt x="266" y="44"/>
                  <a:pt x="265" y="44"/>
                  <a:pt x="265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192" y="2"/>
                  <a:pt x="192" y="2"/>
                  <a:pt x="192" y="2"/>
                </a:cubicBezTo>
                <a:cubicBezTo>
                  <a:pt x="188" y="0"/>
                  <a:pt x="184" y="0"/>
                  <a:pt x="180" y="2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6" y="44"/>
                  <a:pt x="106" y="4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44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4" y="45"/>
                  <a:pt x="104" y="45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4" y="46"/>
                  <a:pt x="104" y="46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8"/>
                  <a:pt x="102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1" y="50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101" y="50"/>
                  <a:pt x="101" y="51"/>
                  <a:pt x="101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1" y="52"/>
                  <a:pt x="101" y="53"/>
                  <a:pt x="100" y="53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3"/>
                  <a:pt x="100" y="53"/>
                  <a:pt x="100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54"/>
                  <a:pt x="100" y="54"/>
                  <a:pt x="100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5"/>
                  <a:pt x="26" y="115"/>
                  <a:pt x="26" y="115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6"/>
                  <a:pt x="25" y="116"/>
                  <a:pt x="25" y="116"/>
                </a:cubicBezTo>
                <a:cubicBezTo>
                  <a:pt x="25" y="116"/>
                  <a:pt x="25" y="117"/>
                  <a:pt x="25" y="117"/>
                </a:cubicBezTo>
                <a:cubicBezTo>
                  <a:pt x="25" y="117"/>
                  <a:pt x="24" y="117"/>
                  <a:pt x="24" y="117"/>
                </a:cubicBezTo>
                <a:cubicBezTo>
                  <a:pt x="24" y="117"/>
                  <a:pt x="24" y="117"/>
                  <a:pt x="24" y="118"/>
                </a:cubicBezTo>
                <a:cubicBezTo>
                  <a:pt x="24" y="118"/>
                  <a:pt x="24" y="118"/>
                  <a:pt x="23" y="118"/>
                </a:cubicBezTo>
                <a:cubicBezTo>
                  <a:pt x="23" y="118"/>
                  <a:pt x="23" y="118"/>
                  <a:pt x="23" y="119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23" y="119"/>
                  <a:pt x="23" y="119"/>
                  <a:pt x="22" y="120"/>
                </a:cubicBezTo>
                <a:cubicBezTo>
                  <a:pt x="22" y="120"/>
                  <a:pt x="22" y="120"/>
                  <a:pt x="22" y="120"/>
                </a:cubicBezTo>
                <a:cubicBezTo>
                  <a:pt x="22" y="120"/>
                  <a:pt x="22" y="120"/>
                  <a:pt x="22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2" y="121"/>
                  <a:pt x="21" y="122"/>
                  <a:pt x="21" y="122"/>
                </a:cubicBezTo>
                <a:cubicBezTo>
                  <a:pt x="21" y="122"/>
                  <a:pt x="21" y="122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1" y="123"/>
                  <a:pt x="21" y="124"/>
                </a:cubicBezTo>
                <a:cubicBezTo>
                  <a:pt x="21" y="124"/>
                  <a:pt x="21" y="124"/>
                  <a:pt x="21" y="124"/>
                </a:cubicBezTo>
                <a:cubicBezTo>
                  <a:pt x="21" y="124"/>
                  <a:pt x="21" y="125"/>
                  <a:pt x="21" y="125"/>
                </a:cubicBezTo>
                <a:cubicBezTo>
                  <a:pt x="21" y="125"/>
                  <a:pt x="21" y="125"/>
                  <a:pt x="21" y="126"/>
                </a:cubicBezTo>
                <a:cubicBezTo>
                  <a:pt x="21" y="126"/>
                  <a:pt x="21" y="126"/>
                  <a:pt x="21" y="126"/>
                </a:cubicBezTo>
                <a:cubicBezTo>
                  <a:pt x="21" y="211"/>
                  <a:pt x="21" y="211"/>
                  <a:pt x="21" y="211"/>
                </a:cubicBezTo>
                <a:cubicBezTo>
                  <a:pt x="7" y="219"/>
                  <a:pt x="7" y="219"/>
                  <a:pt x="7" y="219"/>
                </a:cubicBezTo>
                <a:cubicBezTo>
                  <a:pt x="7" y="219"/>
                  <a:pt x="7" y="219"/>
                  <a:pt x="7" y="219"/>
                </a:cubicBezTo>
                <a:cubicBezTo>
                  <a:pt x="7" y="219"/>
                  <a:pt x="7" y="219"/>
                  <a:pt x="7" y="219"/>
                </a:cubicBezTo>
                <a:cubicBezTo>
                  <a:pt x="6" y="219"/>
                  <a:pt x="6" y="220"/>
                  <a:pt x="6" y="220"/>
                </a:cubicBezTo>
                <a:cubicBezTo>
                  <a:pt x="6" y="220"/>
                  <a:pt x="6" y="220"/>
                  <a:pt x="6" y="220"/>
                </a:cubicBezTo>
                <a:cubicBezTo>
                  <a:pt x="6" y="220"/>
                  <a:pt x="6" y="220"/>
                  <a:pt x="5" y="220"/>
                </a:cubicBezTo>
                <a:cubicBezTo>
                  <a:pt x="5" y="220"/>
                  <a:pt x="5" y="220"/>
                  <a:pt x="5" y="220"/>
                </a:cubicBezTo>
                <a:cubicBezTo>
                  <a:pt x="5" y="220"/>
                  <a:pt x="5" y="221"/>
                  <a:pt x="5" y="221"/>
                </a:cubicBezTo>
                <a:cubicBezTo>
                  <a:pt x="5" y="221"/>
                  <a:pt x="5" y="221"/>
                  <a:pt x="5" y="221"/>
                </a:cubicBezTo>
                <a:cubicBezTo>
                  <a:pt x="4" y="221"/>
                  <a:pt x="4" y="221"/>
                  <a:pt x="4" y="221"/>
                </a:cubicBezTo>
                <a:cubicBezTo>
                  <a:pt x="4" y="221"/>
                  <a:pt x="4" y="221"/>
                  <a:pt x="4" y="221"/>
                </a:cubicBezTo>
                <a:cubicBezTo>
                  <a:pt x="4" y="222"/>
                  <a:pt x="4" y="222"/>
                  <a:pt x="4" y="222"/>
                </a:cubicBezTo>
                <a:cubicBezTo>
                  <a:pt x="3" y="222"/>
                  <a:pt x="3" y="222"/>
                  <a:pt x="3" y="222"/>
                </a:cubicBezTo>
                <a:cubicBezTo>
                  <a:pt x="3" y="222"/>
                  <a:pt x="3" y="222"/>
                  <a:pt x="3" y="222"/>
                </a:cubicBezTo>
                <a:cubicBezTo>
                  <a:pt x="3" y="223"/>
                  <a:pt x="3" y="223"/>
                  <a:pt x="3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2" y="223"/>
                  <a:pt x="2" y="223"/>
                  <a:pt x="2" y="223"/>
                </a:cubicBezTo>
                <a:cubicBezTo>
                  <a:pt x="2" y="224"/>
                  <a:pt x="2" y="224"/>
                  <a:pt x="2" y="224"/>
                </a:cubicBezTo>
                <a:cubicBezTo>
                  <a:pt x="2" y="224"/>
                  <a:pt x="2" y="224"/>
                  <a:pt x="2" y="224"/>
                </a:cubicBezTo>
                <a:cubicBezTo>
                  <a:pt x="2" y="224"/>
                  <a:pt x="2" y="224"/>
                  <a:pt x="2" y="225"/>
                </a:cubicBezTo>
                <a:cubicBezTo>
                  <a:pt x="2" y="225"/>
                  <a:pt x="2" y="225"/>
                  <a:pt x="2" y="225"/>
                </a:cubicBezTo>
                <a:cubicBezTo>
                  <a:pt x="1" y="225"/>
                  <a:pt x="1" y="225"/>
                  <a:pt x="1" y="225"/>
                </a:cubicBezTo>
                <a:cubicBezTo>
                  <a:pt x="1" y="225"/>
                  <a:pt x="1" y="225"/>
                  <a:pt x="1" y="226"/>
                </a:cubicBezTo>
                <a:cubicBezTo>
                  <a:pt x="1" y="226"/>
                  <a:pt x="1" y="226"/>
                  <a:pt x="1" y="226"/>
                </a:cubicBezTo>
                <a:cubicBezTo>
                  <a:pt x="1" y="226"/>
                  <a:pt x="1" y="226"/>
                  <a:pt x="1" y="226"/>
                </a:cubicBezTo>
                <a:cubicBezTo>
                  <a:pt x="1" y="227"/>
                  <a:pt x="1" y="227"/>
                  <a:pt x="1" y="227"/>
                </a:cubicBezTo>
                <a:cubicBezTo>
                  <a:pt x="1" y="227"/>
                  <a:pt x="1" y="227"/>
                  <a:pt x="1" y="227"/>
                </a:cubicBezTo>
                <a:cubicBezTo>
                  <a:pt x="1" y="227"/>
                  <a:pt x="1" y="228"/>
                  <a:pt x="1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9"/>
                  <a:pt x="3" y="323"/>
                  <a:pt x="7" y="325"/>
                </a:cubicBezTo>
                <a:cubicBezTo>
                  <a:pt x="80" y="367"/>
                  <a:pt x="80" y="367"/>
                  <a:pt x="80" y="367"/>
                </a:cubicBezTo>
                <a:cubicBezTo>
                  <a:pt x="81" y="368"/>
                  <a:pt x="84" y="369"/>
                  <a:pt x="86" y="369"/>
                </a:cubicBezTo>
                <a:cubicBezTo>
                  <a:pt x="88" y="369"/>
                  <a:pt x="90" y="368"/>
                  <a:pt x="92" y="367"/>
                </a:cubicBezTo>
                <a:cubicBezTo>
                  <a:pt x="92" y="367"/>
                  <a:pt x="93" y="367"/>
                  <a:pt x="93" y="367"/>
                </a:cubicBezTo>
                <a:cubicBezTo>
                  <a:pt x="107" y="358"/>
                  <a:pt x="107" y="358"/>
                  <a:pt x="107" y="358"/>
                </a:cubicBezTo>
                <a:cubicBezTo>
                  <a:pt x="180" y="400"/>
                  <a:pt x="180" y="400"/>
                  <a:pt x="180" y="400"/>
                </a:cubicBezTo>
                <a:cubicBezTo>
                  <a:pt x="182" y="401"/>
                  <a:pt x="184" y="401"/>
                  <a:pt x="186" y="401"/>
                </a:cubicBezTo>
                <a:cubicBezTo>
                  <a:pt x="189" y="401"/>
                  <a:pt x="191" y="401"/>
                  <a:pt x="193" y="399"/>
                </a:cubicBezTo>
                <a:cubicBezTo>
                  <a:pt x="264" y="358"/>
                  <a:pt x="264" y="358"/>
                  <a:pt x="264" y="358"/>
                </a:cubicBezTo>
                <a:cubicBezTo>
                  <a:pt x="280" y="367"/>
                  <a:pt x="280" y="367"/>
                  <a:pt x="280" y="367"/>
                </a:cubicBezTo>
                <a:cubicBezTo>
                  <a:pt x="282" y="368"/>
                  <a:pt x="284" y="369"/>
                  <a:pt x="286" y="369"/>
                </a:cubicBezTo>
                <a:cubicBezTo>
                  <a:pt x="288" y="369"/>
                  <a:pt x="291" y="368"/>
                  <a:pt x="293" y="367"/>
                </a:cubicBezTo>
                <a:cubicBezTo>
                  <a:pt x="293" y="367"/>
                  <a:pt x="293" y="367"/>
                  <a:pt x="293" y="367"/>
                </a:cubicBezTo>
                <a:cubicBezTo>
                  <a:pt x="365" y="325"/>
                  <a:pt x="365" y="325"/>
                  <a:pt x="365" y="325"/>
                </a:cubicBezTo>
                <a:cubicBezTo>
                  <a:pt x="369" y="323"/>
                  <a:pt x="372" y="319"/>
                  <a:pt x="372" y="314"/>
                </a:cubicBezTo>
                <a:cubicBezTo>
                  <a:pt x="372" y="231"/>
                  <a:pt x="372" y="231"/>
                  <a:pt x="372" y="231"/>
                </a:cubicBezTo>
                <a:cubicBezTo>
                  <a:pt x="372" y="230"/>
                  <a:pt x="372" y="230"/>
                  <a:pt x="372" y="230"/>
                </a:cubicBezTo>
                <a:close/>
                <a:moveTo>
                  <a:pt x="333" y="231"/>
                </a:moveTo>
                <a:cubicBezTo>
                  <a:pt x="286" y="257"/>
                  <a:pt x="286" y="257"/>
                  <a:pt x="286" y="257"/>
                </a:cubicBezTo>
                <a:cubicBezTo>
                  <a:pt x="239" y="230"/>
                  <a:pt x="239" y="230"/>
                  <a:pt x="239" y="230"/>
                </a:cubicBezTo>
                <a:cubicBezTo>
                  <a:pt x="286" y="204"/>
                  <a:pt x="286" y="204"/>
                  <a:pt x="286" y="204"/>
                </a:cubicBezTo>
                <a:lnTo>
                  <a:pt x="333" y="231"/>
                </a:lnTo>
                <a:close/>
                <a:moveTo>
                  <a:pt x="226" y="253"/>
                </a:moveTo>
                <a:cubicBezTo>
                  <a:pt x="273" y="280"/>
                  <a:pt x="273" y="280"/>
                  <a:pt x="273" y="280"/>
                </a:cubicBezTo>
                <a:cubicBezTo>
                  <a:pt x="273" y="334"/>
                  <a:pt x="273" y="334"/>
                  <a:pt x="273" y="334"/>
                </a:cubicBezTo>
                <a:cubicBezTo>
                  <a:pt x="226" y="307"/>
                  <a:pt x="226" y="307"/>
                  <a:pt x="226" y="307"/>
                </a:cubicBezTo>
                <a:lnTo>
                  <a:pt x="226" y="253"/>
                </a:lnTo>
                <a:close/>
                <a:moveTo>
                  <a:pt x="126" y="77"/>
                </a:moveTo>
                <a:cubicBezTo>
                  <a:pt x="173" y="104"/>
                  <a:pt x="173" y="104"/>
                  <a:pt x="173" y="10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126" y="131"/>
                  <a:pt x="126" y="131"/>
                  <a:pt x="126" y="131"/>
                </a:cubicBezTo>
                <a:lnTo>
                  <a:pt x="126" y="77"/>
                </a:lnTo>
                <a:close/>
                <a:moveTo>
                  <a:pt x="199" y="104"/>
                </a:moveTo>
                <a:cubicBezTo>
                  <a:pt x="246" y="77"/>
                  <a:pt x="246" y="77"/>
                  <a:pt x="246" y="77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199" y="158"/>
                  <a:pt x="199" y="158"/>
                  <a:pt x="199" y="158"/>
                </a:cubicBezTo>
                <a:lnTo>
                  <a:pt x="199" y="104"/>
                </a:lnTo>
                <a:close/>
                <a:moveTo>
                  <a:pt x="186" y="28"/>
                </a:moveTo>
                <a:cubicBezTo>
                  <a:pt x="233" y="55"/>
                  <a:pt x="233" y="55"/>
                  <a:pt x="233" y="55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39" y="55"/>
                  <a:pt x="139" y="55"/>
                  <a:pt x="139" y="55"/>
                </a:cubicBezTo>
                <a:lnTo>
                  <a:pt x="186" y="28"/>
                </a:lnTo>
                <a:close/>
                <a:moveTo>
                  <a:pt x="99" y="334"/>
                </a:moveTo>
                <a:cubicBezTo>
                  <a:pt x="99" y="280"/>
                  <a:pt x="99" y="280"/>
                  <a:pt x="99" y="280"/>
                </a:cubicBezTo>
                <a:cubicBezTo>
                  <a:pt x="146" y="253"/>
                  <a:pt x="146" y="253"/>
                  <a:pt x="146" y="253"/>
                </a:cubicBezTo>
                <a:cubicBezTo>
                  <a:pt x="146" y="307"/>
                  <a:pt x="146" y="307"/>
                  <a:pt x="146" y="307"/>
                </a:cubicBezTo>
                <a:lnTo>
                  <a:pt x="99" y="334"/>
                </a:lnTo>
                <a:close/>
                <a:moveTo>
                  <a:pt x="86" y="257"/>
                </a:moveTo>
                <a:cubicBezTo>
                  <a:pt x="39" y="230"/>
                  <a:pt x="39" y="230"/>
                  <a:pt x="39" y="230"/>
                </a:cubicBezTo>
                <a:cubicBezTo>
                  <a:pt x="86" y="204"/>
                  <a:pt x="86" y="204"/>
                  <a:pt x="86" y="204"/>
                </a:cubicBezTo>
                <a:cubicBezTo>
                  <a:pt x="133" y="230"/>
                  <a:pt x="133" y="230"/>
                  <a:pt x="133" y="230"/>
                </a:cubicBezTo>
                <a:lnTo>
                  <a:pt x="86" y="257"/>
                </a:lnTo>
                <a:close/>
                <a:moveTo>
                  <a:pt x="26" y="253"/>
                </a:moveTo>
                <a:cubicBezTo>
                  <a:pt x="73" y="280"/>
                  <a:pt x="73" y="280"/>
                  <a:pt x="73" y="280"/>
                </a:cubicBezTo>
                <a:cubicBezTo>
                  <a:pt x="73" y="334"/>
                  <a:pt x="73" y="334"/>
                  <a:pt x="73" y="334"/>
                </a:cubicBezTo>
                <a:cubicBezTo>
                  <a:pt x="26" y="307"/>
                  <a:pt x="26" y="307"/>
                  <a:pt x="26" y="307"/>
                </a:cubicBezTo>
                <a:lnTo>
                  <a:pt x="26" y="253"/>
                </a:lnTo>
                <a:close/>
                <a:moveTo>
                  <a:pt x="186" y="374"/>
                </a:moveTo>
                <a:cubicBezTo>
                  <a:pt x="133" y="344"/>
                  <a:pt x="133" y="344"/>
                  <a:pt x="133" y="344"/>
                </a:cubicBezTo>
                <a:cubicBezTo>
                  <a:pt x="165" y="325"/>
                  <a:pt x="165" y="325"/>
                  <a:pt x="165" y="325"/>
                </a:cubicBezTo>
                <a:cubicBezTo>
                  <a:pt x="169" y="323"/>
                  <a:pt x="172" y="319"/>
                  <a:pt x="172" y="314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2" y="230"/>
                  <a:pt x="172" y="230"/>
                  <a:pt x="172" y="230"/>
                </a:cubicBezTo>
                <a:cubicBezTo>
                  <a:pt x="172" y="230"/>
                  <a:pt x="172" y="229"/>
                  <a:pt x="172" y="229"/>
                </a:cubicBezTo>
                <a:cubicBezTo>
                  <a:pt x="172" y="229"/>
                  <a:pt x="171" y="229"/>
                  <a:pt x="171" y="229"/>
                </a:cubicBezTo>
                <a:cubicBezTo>
                  <a:pt x="171" y="229"/>
                  <a:pt x="171" y="229"/>
                  <a:pt x="171" y="228"/>
                </a:cubicBezTo>
                <a:cubicBezTo>
                  <a:pt x="171" y="228"/>
                  <a:pt x="171" y="228"/>
                  <a:pt x="171" y="228"/>
                </a:cubicBezTo>
                <a:cubicBezTo>
                  <a:pt x="171" y="228"/>
                  <a:pt x="171" y="228"/>
                  <a:pt x="171" y="228"/>
                </a:cubicBezTo>
                <a:cubicBezTo>
                  <a:pt x="171" y="227"/>
                  <a:pt x="171" y="227"/>
                  <a:pt x="171" y="227"/>
                </a:cubicBezTo>
                <a:cubicBezTo>
                  <a:pt x="171" y="227"/>
                  <a:pt x="171" y="227"/>
                  <a:pt x="171" y="227"/>
                </a:cubicBezTo>
                <a:cubicBezTo>
                  <a:pt x="171" y="227"/>
                  <a:pt x="171" y="227"/>
                  <a:pt x="171" y="226"/>
                </a:cubicBezTo>
                <a:cubicBezTo>
                  <a:pt x="171" y="226"/>
                  <a:pt x="171" y="226"/>
                  <a:pt x="171" y="226"/>
                </a:cubicBezTo>
                <a:cubicBezTo>
                  <a:pt x="171" y="226"/>
                  <a:pt x="171" y="226"/>
                  <a:pt x="171" y="226"/>
                </a:cubicBezTo>
                <a:cubicBezTo>
                  <a:pt x="171" y="225"/>
                  <a:pt x="171" y="225"/>
                  <a:pt x="170" y="225"/>
                </a:cubicBezTo>
                <a:cubicBezTo>
                  <a:pt x="170" y="225"/>
                  <a:pt x="170" y="225"/>
                  <a:pt x="170" y="225"/>
                </a:cubicBezTo>
                <a:cubicBezTo>
                  <a:pt x="170" y="225"/>
                  <a:pt x="170" y="225"/>
                  <a:pt x="170" y="225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4"/>
                  <a:pt x="170" y="224"/>
                  <a:pt x="169" y="223"/>
                </a:cubicBezTo>
                <a:cubicBezTo>
                  <a:pt x="169" y="223"/>
                  <a:pt x="169" y="223"/>
                  <a:pt x="169" y="223"/>
                </a:cubicBezTo>
                <a:cubicBezTo>
                  <a:pt x="169" y="223"/>
                  <a:pt x="169" y="223"/>
                  <a:pt x="169" y="223"/>
                </a:cubicBezTo>
                <a:cubicBezTo>
                  <a:pt x="169" y="223"/>
                  <a:pt x="169" y="223"/>
                  <a:pt x="169" y="222"/>
                </a:cubicBezTo>
                <a:cubicBezTo>
                  <a:pt x="169" y="222"/>
                  <a:pt x="169" y="222"/>
                  <a:pt x="168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68" y="222"/>
                  <a:pt x="168" y="222"/>
                  <a:pt x="168" y="221"/>
                </a:cubicBezTo>
                <a:cubicBezTo>
                  <a:pt x="168" y="221"/>
                  <a:pt x="168" y="221"/>
                  <a:pt x="168" y="221"/>
                </a:cubicBezTo>
                <a:cubicBezTo>
                  <a:pt x="167" y="221"/>
                  <a:pt x="167" y="221"/>
                  <a:pt x="167" y="221"/>
                </a:cubicBezTo>
                <a:cubicBezTo>
                  <a:pt x="167" y="221"/>
                  <a:pt x="167" y="221"/>
                  <a:pt x="167" y="221"/>
                </a:cubicBezTo>
                <a:cubicBezTo>
                  <a:pt x="167" y="221"/>
                  <a:pt x="167" y="220"/>
                  <a:pt x="167" y="220"/>
                </a:cubicBezTo>
                <a:cubicBezTo>
                  <a:pt x="167" y="220"/>
                  <a:pt x="166" y="220"/>
                  <a:pt x="166" y="220"/>
                </a:cubicBezTo>
                <a:cubicBezTo>
                  <a:pt x="166" y="220"/>
                  <a:pt x="166" y="220"/>
                  <a:pt x="166" y="220"/>
                </a:cubicBezTo>
                <a:cubicBezTo>
                  <a:pt x="166" y="220"/>
                  <a:pt x="166" y="220"/>
                  <a:pt x="166" y="220"/>
                </a:cubicBezTo>
                <a:cubicBezTo>
                  <a:pt x="165" y="220"/>
                  <a:pt x="165" y="220"/>
                  <a:pt x="165" y="219"/>
                </a:cubicBezTo>
                <a:cubicBezTo>
                  <a:pt x="165" y="219"/>
                  <a:pt x="165" y="219"/>
                  <a:pt x="165" y="219"/>
                </a:cubicBezTo>
                <a:cubicBezTo>
                  <a:pt x="165" y="219"/>
                  <a:pt x="165" y="219"/>
                  <a:pt x="165" y="219"/>
                </a:cubicBezTo>
                <a:cubicBezTo>
                  <a:pt x="92" y="178"/>
                  <a:pt x="92" y="178"/>
                  <a:pt x="92" y="178"/>
                </a:cubicBezTo>
                <a:cubicBezTo>
                  <a:pt x="88" y="175"/>
                  <a:pt x="83" y="175"/>
                  <a:pt x="80" y="178"/>
                </a:cubicBezTo>
                <a:cubicBezTo>
                  <a:pt x="46" y="197"/>
                  <a:pt x="46" y="197"/>
                  <a:pt x="46" y="197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100" y="139"/>
                  <a:pt x="100" y="139"/>
                  <a:pt x="100" y="139"/>
                </a:cubicBezTo>
                <a:cubicBezTo>
                  <a:pt x="100" y="143"/>
                  <a:pt x="103" y="147"/>
                  <a:pt x="107" y="150"/>
                </a:cubicBezTo>
                <a:cubicBezTo>
                  <a:pt x="180" y="191"/>
                  <a:pt x="180" y="191"/>
                  <a:pt x="180" y="191"/>
                </a:cubicBezTo>
                <a:cubicBezTo>
                  <a:pt x="182" y="193"/>
                  <a:pt x="184" y="193"/>
                  <a:pt x="186" y="193"/>
                </a:cubicBezTo>
                <a:cubicBezTo>
                  <a:pt x="188" y="193"/>
                  <a:pt x="190" y="192"/>
                  <a:pt x="192" y="191"/>
                </a:cubicBezTo>
                <a:cubicBezTo>
                  <a:pt x="193" y="191"/>
                  <a:pt x="193" y="191"/>
                  <a:pt x="193" y="191"/>
                </a:cubicBezTo>
                <a:cubicBezTo>
                  <a:pt x="265" y="150"/>
                  <a:pt x="265" y="150"/>
                  <a:pt x="265" y="150"/>
                </a:cubicBezTo>
                <a:cubicBezTo>
                  <a:pt x="269" y="147"/>
                  <a:pt x="272" y="143"/>
                  <a:pt x="272" y="139"/>
                </a:cubicBezTo>
                <a:cubicBezTo>
                  <a:pt x="272" y="103"/>
                  <a:pt x="272" y="103"/>
                  <a:pt x="272" y="103"/>
                </a:cubicBezTo>
                <a:cubicBezTo>
                  <a:pt x="326" y="133"/>
                  <a:pt x="326" y="133"/>
                  <a:pt x="326" y="133"/>
                </a:cubicBezTo>
                <a:cubicBezTo>
                  <a:pt x="326" y="197"/>
                  <a:pt x="326" y="197"/>
                  <a:pt x="326" y="197"/>
                </a:cubicBezTo>
                <a:cubicBezTo>
                  <a:pt x="292" y="178"/>
                  <a:pt x="292" y="178"/>
                  <a:pt x="292" y="178"/>
                </a:cubicBezTo>
                <a:cubicBezTo>
                  <a:pt x="289" y="175"/>
                  <a:pt x="284" y="175"/>
                  <a:pt x="280" y="178"/>
                </a:cubicBezTo>
                <a:cubicBezTo>
                  <a:pt x="207" y="219"/>
                  <a:pt x="207" y="219"/>
                  <a:pt x="207" y="219"/>
                </a:cubicBezTo>
                <a:cubicBezTo>
                  <a:pt x="207" y="219"/>
                  <a:pt x="207" y="219"/>
                  <a:pt x="207" y="219"/>
                </a:cubicBezTo>
                <a:cubicBezTo>
                  <a:pt x="207" y="219"/>
                  <a:pt x="207" y="219"/>
                  <a:pt x="207" y="219"/>
                </a:cubicBezTo>
                <a:cubicBezTo>
                  <a:pt x="207" y="219"/>
                  <a:pt x="207" y="220"/>
                  <a:pt x="207" y="220"/>
                </a:cubicBezTo>
                <a:cubicBezTo>
                  <a:pt x="206" y="220"/>
                  <a:pt x="206" y="220"/>
                  <a:pt x="206" y="220"/>
                </a:cubicBezTo>
                <a:cubicBezTo>
                  <a:pt x="206" y="220"/>
                  <a:pt x="206" y="220"/>
                  <a:pt x="206" y="220"/>
                </a:cubicBezTo>
                <a:cubicBezTo>
                  <a:pt x="206" y="220"/>
                  <a:pt x="206" y="220"/>
                  <a:pt x="205" y="220"/>
                </a:cubicBezTo>
                <a:cubicBezTo>
                  <a:pt x="205" y="220"/>
                  <a:pt x="205" y="221"/>
                  <a:pt x="205" y="221"/>
                </a:cubicBezTo>
                <a:cubicBezTo>
                  <a:pt x="205" y="221"/>
                  <a:pt x="205" y="221"/>
                  <a:pt x="205" y="221"/>
                </a:cubicBezTo>
                <a:cubicBezTo>
                  <a:pt x="205" y="221"/>
                  <a:pt x="205" y="221"/>
                  <a:pt x="204" y="221"/>
                </a:cubicBezTo>
                <a:cubicBezTo>
                  <a:pt x="204" y="221"/>
                  <a:pt x="204" y="221"/>
                  <a:pt x="204" y="221"/>
                </a:cubicBezTo>
                <a:cubicBezTo>
                  <a:pt x="204" y="222"/>
                  <a:pt x="204" y="222"/>
                  <a:pt x="204" y="222"/>
                </a:cubicBezTo>
                <a:cubicBezTo>
                  <a:pt x="204" y="222"/>
                  <a:pt x="204" y="222"/>
                  <a:pt x="204" y="222"/>
                </a:cubicBezTo>
                <a:cubicBezTo>
                  <a:pt x="203" y="222"/>
                  <a:pt x="203" y="222"/>
                  <a:pt x="203" y="222"/>
                </a:cubicBezTo>
                <a:cubicBezTo>
                  <a:pt x="203" y="222"/>
                  <a:pt x="203" y="223"/>
                  <a:pt x="203" y="223"/>
                </a:cubicBezTo>
                <a:cubicBezTo>
                  <a:pt x="203" y="223"/>
                  <a:pt x="203" y="223"/>
                  <a:pt x="203" y="223"/>
                </a:cubicBezTo>
                <a:cubicBezTo>
                  <a:pt x="203" y="223"/>
                  <a:pt x="203" y="223"/>
                  <a:pt x="203" y="223"/>
                </a:cubicBezTo>
                <a:cubicBezTo>
                  <a:pt x="202" y="223"/>
                  <a:pt x="202" y="224"/>
                  <a:pt x="202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202" y="225"/>
                  <a:pt x="202" y="225"/>
                  <a:pt x="202" y="225"/>
                </a:cubicBezTo>
                <a:cubicBezTo>
                  <a:pt x="202" y="225"/>
                  <a:pt x="202" y="225"/>
                  <a:pt x="202" y="225"/>
                </a:cubicBezTo>
                <a:cubicBezTo>
                  <a:pt x="202" y="225"/>
                  <a:pt x="201" y="225"/>
                  <a:pt x="201" y="226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1" y="226"/>
                  <a:pt x="201" y="227"/>
                  <a:pt x="201" y="227"/>
                </a:cubicBezTo>
                <a:cubicBezTo>
                  <a:pt x="201" y="227"/>
                  <a:pt x="201" y="227"/>
                  <a:pt x="201" y="227"/>
                </a:cubicBezTo>
                <a:cubicBezTo>
                  <a:pt x="201" y="227"/>
                  <a:pt x="201" y="227"/>
                  <a:pt x="201" y="228"/>
                </a:cubicBezTo>
                <a:cubicBezTo>
                  <a:pt x="201" y="228"/>
                  <a:pt x="201" y="228"/>
                  <a:pt x="201" y="228"/>
                </a:cubicBezTo>
                <a:cubicBezTo>
                  <a:pt x="201" y="228"/>
                  <a:pt x="201" y="228"/>
                  <a:pt x="201" y="228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1" y="229"/>
                  <a:pt x="201" y="229"/>
                  <a:pt x="200" y="229"/>
                </a:cubicBezTo>
                <a:cubicBezTo>
                  <a:pt x="200" y="229"/>
                  <a:pt x="200" y="230"/>
                  <a:pt x="200" y="230"/>
                </a:cubicBezTo>
                <a:cubicBezTo>
                  <a:pt x="200" y="230"/>
                  <a:pt x="200" y="230"/>
                  <a:pt x="200" y="230"/>
                </a:cubicBezTo>
                <a:cubicBezTo>
                  <a:pt x="200" y="230"/>
                  <a:pt x="200" y="230"/>
                  <a:pt x="200" y="230"/>
                </a:cubicBezTo>
                <a:cubicBezTo>
                  <a:pt x="200" y="230"/>
                  <a:pt x="200" y="230"/>
                  <a:pt x="200" y="230"/>
                </a:cubicBezTo>
                <a:cubicBezTo>
                  <a:pt x="200" y="230"/>
                  <a:pt x="200" y="230"/>
                  <a:pt x="200" y="230"/>
                </a:cubicBezTo>
                <a:cubicBezTo>
                  <a:pt x="200" y="314"/>
                  <a:pt x="200" y="314"/>
                  <a:pt x="200" y="314"/>
                </a:cubicBezTo>
                <a:cubicBezTo>
                  <a:pt x="200" y="319"/>
                  <a:pt x="203" y="323"/>
                  <a:pt x="207" y="325"/>
                </a:cubicBezTo>
                <a:cubicBezTo>
                  <a:pt x="239" y="344"/>
                  <a:pt x="239" y="344"/>
                  <a:pt x="239" y="344"/>
                </a:cubicBezTo>
                <a:lnTo>
                  <a:pt x="186" y="374"/>
                </a:lnTo>
                <a:close/>
                <a:moveTo>
                  <a:pt x="299" y="334"/>
                </a:moveTo>
                <a:cubicBezTo>
                  <a:pt x="299" y="280"/>
                  <a:pt x="299" y="280"/>
                  <a:pt x="299" y="280"/>
                </a:cubicBezTo>
                <a:cubicBezTo>
                  <a:pt x="346" y="253"/>
                  <a:pt x="346" y="253"/>
                  <a:pt x="346" y="253"/>
                </a:cubicBezTo>
                <a:cubicBezTo>
                  <a:pt x="346" y="307"/>
                  <a:pt x="346" y="307"/>
                  <a:pt x="346" y="307"/>
                </a:cubicBezTo>
                <a:lnTo>
                  <a:pt x="299" y="3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glow rad="419100">
              <a:schemeClr val="accent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2" name="Group 35"/>
          <p:cNvGrpSpPr>
            <a:grpSpLocks noChangeAspect="1"/>
          </p:cNvGrpSpPr>
          <p:nvPr/>
        </p:nvGrpSpPr>
        <p:grpSpPr bwMode="auto">
          <a:xfrm>
            <a:off x="6426926" y="1583460"/>
            <a:ext cx="586424" cy="621494"/>
            <a:chOff x="1353" y="2052"/>
            <a:chExt cx="1739" cy="1843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1353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3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1438" y="3321"/>
              <a:ext cx="322" cy="418"/>
            </a:xfrm>
            <a:custGeom>
              <a:avLst/>
              <a:gdLst>
                <a:gd name="T0" fmla="*/ 128 w 136"/>
                <a:gd name="T1" fmla="*/ 68 h 177"/>
                <a:gd name="T2" fmla="*/ 68 w 136"/>
                <a:gd name="T3" fmla="*/ 0 h 177"/>
                <a:gd name="T4" fmla="*/ 8 w 136"/>
                <a:gd name="T5" fmla="*/ 68 h 177"/>
                <a:gd name="T6" fmla="*/ 0 w 136"/>
                <a:gd name="T7" fmla="*/ 77 h 177"/>
                <a:gd name="T8" fmla="*/ 0 w 136"/>
                <a:gd name="T9" fmla="*/ 94 h 177"/>
                <a:gd name="T10" fmla="*/ 9 w 136"/>
                <a:gd name="T11" fmla="*/ 103 h 177"/>
                <a:gd name="T12" fmla="*/ 11 w 136"/>
                <a:gd name="T13" fmla="*/ 103 h 177"/>
                <a:gd name="T14" fmla="*/ 34 w 136"/>
                <a:gd name="T15" fmla="*/ 145 h 177"/>
                <a:gd name="T16" fmla="*/ 34 w 136"/>
                <a:gd name="T17" fmla="*/ 171 h 177"/>
                <a:gd name="T18" fmla="*/ 68 w 136"/>
                <a:gd name="T19" fmla="*/ 177 h 177"/>
                <a:gd name="T20" fmla="*/ 102 w 136"/>
                <a:gd name="T21" fmla="*/ 171 h 177"/>
                <a:gd name="T22" fmla="*/ 102 w 136"/>
                <a:gd name="T23" fmla="*/ 145 h 177"/>
                <a:gd name="T24" fmla="*/ 126 w 136"/>
                <a:gd name="T25" fmla="*/ 103 h 177"/>
                <a:gd name="T26" fmla="*/ 127 w 136"/>
                <a:gd name="T27" fmla="*/ 103 h 177"/>
                <a:gd name="T28" fmla="*/ 136 w 136"/>
                <a:gd name="T29" fmla="*/ 94 h 177"/>
                <a:gd name="T30" fmla="*/ 136 w 136"/>
                <a:gd name="T31" fmla="*/ 77 h 177"/>
                <a:gd name="T32" fmla="*/ 128 w 136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8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4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6" y="99"/>
                    <a:pt x="136" y="94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2"/>
                    <a:pt x="133" y="68"/>
                    <a:pt x="12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1977" y="3715"/>
              <a:ext cx="493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8 w 209"/>
                <a:gd name="T5" fmla="*/ 11 h 76"/>
                <a:gd name="T6" fmla="*/ 103 w 209"/>
                <a:gd name="T7" fmla="*/ 0 h 76"/>
                <a:gd name="T8" fmla="*/ 20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8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9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2059" y="3321"/>
              <a:ext cx="324" cy="418"/>
            </a:xfrm>
            <a:custGeom>
              <a:avLst/>
              <a:gdLst>
                <a:gd name="T0" fmla="*/ 129 w 137"/>
                <a:gd name="T1" fmla="*/ 68 h 177"/>
                <a:gd name="T2" fmla="*/ 69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10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9 w 137"/>
                <a:gd name="T19" fmla="*/ 177 h 177"/>
                <a:gd name="T20" fmla="*/ 103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8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9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9" y="68"/>
                  </a:moveTo>
                  <a:cubicBezTo>
                    <a:pt x="126" y="29"/>
                    <a:pt x="111" y="0"/>
                    <a:pt x="69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5" y="103"/>
                    <a:pt x="10" y="103"/>
                  </a:cubicBezTo>
                  <a:cubicBezTo>
                    <a:pt x="10" y="103"/>
                    <a:pt x="11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7" y="177"/>
                    <a:pt x="69" y="177"/>
                  </a:cubicBezTo>
                  <a:cubicBezTo>
                    <a:pt x="81" y="177"/>
                    <a:pt x="92" y="175"/>
                    <a:pt x="103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4" y="135"/>
                    <a:pt x="122" y="121"/>
                    <a:pt x="126" y="103"/>
                  </a:cubicBezTo>
                  <a:cubicBezTo>
                    <a:pt x="127" y="103"/>
                    <a:pt x="127" y="103"/>
                    <a:pt x="128" y="103"/>
                  </a:cubicBezTo>
                  <a:cubicBezTo>
                    <a:pt x="133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598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4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2683" y="3321"/>
              <a:ext cx="324" cy="418"/>
            </a:xfrm>
            <a:custGeom>
              <a:avLst/>
              <a:gdLst>
                <a:gd name="T0" fmla="*/ 128 w 137"/>
                <a:gd name="T1" fmla="*/ 68 h 177"/>
                <a:gd name="T2" fmla="*/ 68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9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8 w 137"/>
                <a:gd name="T19" fmla="*/ 177 h 177"/>
                <a:gd name="T20" fmla="*/ 102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7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8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Freeform 42"/>
            <p:cNvSpPr>
              <a:spLocks noEditPoints="1"/>
            </p:cNvSpPr>
            <p:nvPr/>
          </p:nvSpPr>
          <p:spPr bwMode="auto">
            <a:xfrm>
              <a:off x="1637" y="2052"/>
              <a:ext cx="1190" cy="1221"/>
            </a:xfrm>
            <a:custGeom>
              <a:avLst/>
              <a:gdLst>
                <a:gd name="T0" fmla="*/ 259 w 504"/>
                <a:gd name="T1" fmla="*/ 487 h 517"/>
                <a:gd name="T2" fmla="*/ 504 w 504"/>
                <a:gd name="T3" fmla="*/ 504 h 517"/>
                <a:gd name="T4" fmla="*/ 496 w 504"/>
                <a:gd name="T5" fmla="*/ 244 h 517"/>
                <a:gd name="T6" fmla="*/ 9 w 504"/>
                <a:gd name="T7" fmla="*/ 244 h 517"/>
                <a:gd name="T8" fmla="*/ 0 w 504"/>
                <a:gd name="T9" fmla="*/ 504 h 517"/>
                <a:gd name="T10" fmla="*/ 243 w 504"/>
                <a:gd name="T11" fmla="*/ 487 h 517"/>
                <a:gd name="T12" fmla="*/ 361 w 504"/>
                <a:gd name="T13" fmla="*/ 243 h 517"/>
                <a:gd name="T14" fmla="*/ 374 w 504"/>
                <a:gd name="T15" fmla="*/ 266 h 517"/>
                <a:gd name="T16" fmla="*/ 408 w 504"/>
                <a:gd name="T17" fmla="*/ 281 h 517"/>
                <a:gd name="T18" fmla="*/ 401 w 504"/>
                <a:gd name="T19" fmla="*/ 306 h 517"/>
                <a:gd name="T20" fmla="*/ 414 w 504"/>
                <a:gd name="T21" fmla="*/ 342 h 517"/>
                <a:gd name="T22" fmla="*/ 391 w 504"/>
                <a:gd name="T23" fmla="*/ 354 h 517"/>
                <a:gd name="T24" fmla="*/ 375 w 504"/>
                <a:gd name="T25" fmla="*/ 388 h 517"/>
                <a:gd name="T26" fmla="*/ 351 w 504"/>
                <a:gd name="T27" fmla="*/ 381 h 517"/>
                <a:gd name="T28" fmla="*/ 315 w 504"/>
                <a:gd name="T29" fmla="*/ 394 h 517"/>
                <a:gd name="T30" fmla="*/ 303 w 504"/>
                <a:gd name="T31" fmla="*/ 372 h 517"/>
                <a:gd name="T32" fmla="*/ 268 w 504"/>
                <a:gd name="T33" fmla="*/ 356 h 517"/>
                <a:gd name="T34" fmla="*/ 275 w 504"/>
                <a:gd name="T35" fmla="*/ 331 h 517"/>
                <a:gd name="T36" fmla="*/ 262 w 504"/>
                <a:gd name="T37" fmla="*/ 296 h 517"/>
                <a:gd name="T38" fmla="*/ 285 w 504"/>
                <a:gd name="T39" fmla="*/ 283 h 517"/>
                <a:gd name="T40" fmla="*/ 301 w 504"/>
                <a:gd name="T41" fmla="*/ 249 h 517"/>
                <a:gd name="T42" fmla="*/ 326 w 504"/>
                <a:gd name="T43" fmla="*/ 256 h 517"/>
                <a:gd name="T44" fmla="*/ 361 w 504"/>
                <a:gd name="T45" fmla="*/ 243 h 517"/>
                <a:gd name="T46" fmla="*/ 149 w 504"/>
                <a:gd name="T47" fmla="*/ 111 h 517"/>
                <a:gd name="T48" fmla="*/ 181 w 504"/>
                <a:gd name="T49" fmla="*/ 99 h 517"/>
                <a:gd name="T50" fmla="*/ 208 w 504"/>
                <a:gd name="T51" fmla="*/ 56 h 517"/>
                <a:gd name="T52" fmla="*/ 239 w 504"/>
                <a:gd name="T53" fmla="*/ 70 h 517"/>
                <a:gd name="T54" fmla="*/ 289 w 504"/>
                <a:gd name="T55" fmla="*/ 58 h 517"/>
                <a:gd name="T56" fmla="*/ 301 w 504"/>
                <a:gd name="T57" fmla="*/ 90 h 517"/>
                <a:gd name="T58" fmla="*/ 344 w 504"/>
                <a:gd name="T59" fmla="*/ 117 h 517"/>
                <a:gd name="T60" fmla="*/ 330 w 504"/>
                <a:gd name="T61" fmla="*/ 149 h 517"/>
                <a:gd name="T62" fmla="*/ 342 w 504"/>
                <a:gd name="T63" fmla="*/ 198 h 517"/>
                <a:gd name="T64" fmla="*/ 310 w 504"/>
                <a:gd name="T65" fmla="*/ 211 h 517"/>
                <a:gd name="T66" fmla="*/ 283 w 504"/>
                <a:gd name="T67" fmla="*/ 253 h 517"/>
                <a:gd name="T68" fmla="*/ 251 w 504"/>
                <a:gd name="T69" fmla="*/ 240 h 517"/>
                <a:gd name="T70" fmla="*/ 202 w 504"/>
                <a:gd name="T71" fmla="*/ 251 h 517"/>
                <a:gd name="T72" fmla="*/ 189 w 504"/>
                <a:gd name="T73" fmla="*/ 219 h 517"/>
                <a:gd name="T74" fmla="*/ 146 w 504"/>
                <a:gd name="T75" fmla="*/ 192 h 517"/>
                <a:gd name="T76" fmla="*/ 160 w 504"/>
                <a:gd name="T77" fmla="*/ 161 h 517"/>
                <a:gd name="T78" fmla="*/ 218 w 504"/>
                <a:gd name="T79" fmla="*/ 370 h 517"/>
                <a:gd name="T80" fmla="*/ 192 w 504"/>
                <a:gd name="T81" fmla="*/ 373 h 517"/>
                <a:gd name="T82" fmla="*/ 165 w 504"/>
                <a:gd name="T83" fmla="*/ 400 h 517"/>
                <a:gd name="T84" fmla="*/ 144 w 504"/>
                <a:gd name="T85" fmla="*/ 385 h 517"/>
                <a:gd name="T86" fmla="*/ 113 w 504"/>
                <a:gd name="T87" fmla="*/ 378 h 517"/>
                <a:gd name="T88" fmla="*/ 103 w 504"/>
                <a:gd name="T89" fmla="*/ 359 h 517"/>
                <a:gd name="T90" fmla="*/ 76 w 504"/>
                <a:gd name="T91" fmla="*/ 332 h 517"/>
                <a:gd name="T92" fmla="*/ 92 w 504"/>
                <a:gd name="T93" fmla="*/ 312 h 517"/>
                <a:gd name="T94" fmla="*/ 92 w 504"/>
                <a:gd name="T95" fmla="*/ 274 h 517"/>
                <a:gd name="T96" fmla="*/ 117 w 504"/>
                <a:gd name="T97" fmla="*/ 270 h 517"/>
                <a:gd name="T98" fmla="*/ 144 w 504"/>
                <a:gd name="T99" fmla="*/ 243 h 517"/>
                <a:gd name="T100" fmla="*/ 165 w 504"/>
                <a:gd name="T101" fmla="*/ 259 h 517"/>
                <a:gd name="T102" fmla="*/ 203 w 504"/>
                <a:gd name="T103" fmla="*/ 259 h 517"/>
                <a:gd name="T104" fmla="*/ 206 w 504"/>
                <a:gd name="T105" fmla="*/ 284 h 517"/>
                <a:gd name="T106" fmla="*/ 233 w 504"/>
                <a:gd name="T107" fmla="*/ 311 h 517"/>
                <a:gd name="T108" fmla="*/ 218 w 504"/>
                <a:gd name="T109" fmla="*/ 332 h 517"/>
                <a:gd name="T110" fmla="*/ 218 w 504"/>
                <a:gd name="T111" fmla="*/ 37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17">
                  <a:moveTo>
                    <a:pt x="251" y="517"/>
                  </a:moveTo>
                  <a:cubicBezTo>
                    <a:pt x="259" y="487"/>
                    <a:pt x="259" y="487"/>
                    <a:pt x="259" y="487"/>
                  </a:cubicBezTo>
                  <a:cubicBezTo>
                    <a:pt x="321" y="485"/>
                    <a:pt x="377" y="461"/>
                    <a:pt x="419" y="422"/>
                  </a:cubicBezTo>
                  <a:cubicBezTo>
                    <a:pt x="504" y="504"/>
                    <a:pt x="504" y="504"/>
                    <a:pt x="504" y="504"/>
                  </a:cubicBezTo>
                  <a:cubicBezTo>
                    <a:pt x="453" y="382"/>
                    <a:pt x="453" y="382"/>
                    <a:pt x="453" y="382"/>
                  </a:cubicBezTo>
                  <a:cubicBezTo>
                    <a:pt x="480" y="343"/>
                    <a:pt x="496" y="295"/>
                    <a:pt x="496" y="244"/>
                  </a:cubicBezTo>
                  <a:cubicBezTo>
                    <a:pt x="496" y="109"/>
                    <a:pt x="387" y="0"/>
                    <a:pt x="253" y="0"/>
                  </a:cubicBezTo>
                  <a:cubicBezTo>
                    <a:pt x="118" y="0"/>
                    <a:pt x="9" y="109"/>
                    <a:pt x="9" y="244"/>
                  </a:cubicBezTo>
                  <a:cubicBezTo>
                    <a:pt x="9" y="295"/>
                    <a:pt x="25" y="342"/>
                    <a:pt x="52" y="381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86" y="421"/>
                    <a:pt x="86" y="421"/>
                    <a:pt x="86" y="421"/>
                  </a:cubicBezTo>
                  <a:cubicBezTo>
                    <a:pt x="127" y="460"/>
                    <a:pt x="182" y="485"/>
                    <a:pt x="243" y="487"/>
                  </a:cubicBezTo>
                  <a:lnTo>
                    <a:pt x="251" y="517"/>
                  </a:lnTo>
                  <a:close/>
                  <a:moveTo>
                    <a:pt x="361" y="243"/>
                  </a:moveTo>
                  <a:cubicBezTo>
                    <a:pt x="380" y="251"/>
                    <a:pt x="380" y="251"/>
                    <a:pt x="380" y="251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82" y="271"/>
                    <a:pt x="389" y="278"/>
                    <a:pt x="394" y="287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15" y="301"/>
                    <a:pt x="415" y="301"/>
                    <a:pt x="415" y="301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3" y="316"/>
                    <a:pt x="402" y="326"/>
                    <a:pt x="400" y="335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391" y="354"/>
                    <a:pt x="391" y="354"/>
                    <a:pt x="391" y="354"/>
                  </a:cubicBezTo>
                  <a:cubicBezTo>
                    <a:pt x="386" y="362"/>
                    <a:pt x="379" y="369"/>
                    <a:pt x="370" y="374"/>
                  </a:cubicBezTo>
                  <a:cubicBezTo>
                    <a:pt x="375" y="388"/>
                    <a:pt x="375" y="388"/>
                    <a:pt x="375" y="388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51" y="381"/>
                    <a:pt x="351" y="381"/>
                    <a:pt x="351" y="381"/>
                  </a:cubicBezTo>
                  <a:cubicBezTo>
                    <a:pt x="341" y="383"/>
                    <a:pt x="331" y="383"/>
                    <a:pt x="321" y="380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296" y="386"/>
                    <a:pt x="296" y="386"/>
                    <a:pt x="296" y="386"/>
                  </a:cubicBezTo>
                  <a:cubicBezTo>
                    <a:pt x="303" y="372"/>
                    <a:pt x="303" y="372"/>
                    <a:pt x="303" y="372"/>
                  </a:cubicBezTo>
                  <a:cubicBezTo>
                    <a:pt x="295" y="366"/>
                    <a:pt x="288" y="359"/>
                    <a:pt x="283" y="350"/>
                  </a:cubicBezTo>
                  <a:cubicBezTo>
                    <a:pt x="268" y="356"/>
                    <a:pt x="268" y="356"/>
                    <a:pt x="268" y="356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3" y="321"/>
                    <a:pt x="274" y="311"/>
                    <a:pt x="276" y="302"/>
                  </a:cubicBezTo>
                  <a:cubicBezTo>
                    <a:pt x="262" y="296"/>
                    <a:pt x="262" y="296"/>
                    <a:pt x="262" y="296"/>
                  </a:cubicBezTo>
                  <a:cubicBezTo>
                    <a:pt x="271" y="277"/>
                    <a:pt x="271" y="277"/>
                    <a:pt x="271" y="277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90" y="275"/>
                    <a:pt x="298" y="268"/>
                    <a:pt x="306" y="263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36" y="254"/>
                    <a:pt x="345" y="255"/>
                    <a:pt x="355" y="257"/>
                  </a:cubicBezTo>
                  <a:lnTo>
                    <a:pt x="361" y="243"/>
                  </a:lnTo>
                  <a:close/>
                  <a:moveTo>
                    <a:pt x="166" y="122"/>
                  </a:moveTo>
                  <a:cubicBezTo>
                    <a:pt x="149" y="111"/>
                    <a:pt x="149" y="111"/>
                    <a:pt x="149" y="111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9" y="89"/>
                    <a:pt x="200" y="81"/>
                    <a:pt x="212" y="7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53" y="69"/>
                    <a:pt x="266" y="71"/>
                    <a:pt x="278" y="76"/>
                  </a:cubicBezTo>
                  <a:cubicBezTo>
                    <a:pt x="289" y="58"/>
                    <a:pt x="289" y="58"/>
                    <a:pt x="289" y="58"/>
                  </a:cubicBezTo>
                  <a:cubicBezTo>
                    <a:pt x="312" y="73"/>
                    <a:pt x="312" y="73"/>
                    <a:pt x="312" y="73"/>
                  </a:cubicBezTo>
                  <a:cubicBezTo>
                    <a:pt x="301" y="90"/>
                    <a:pt x="301" y="90"/>
                    <a:pt x="301" y="90"/>
                  </a:cubicBezTo>
                  <a:cubicBezTo>
                    <a:pt x="311" y="99"/>
                    <a:pt x="319" y="110"/>
                    <a:pt x="324" y="122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51" y="144"/>
                    <a:pt x="351" y="144"/>
                    <a:pt x="351" y="144"/>
                  </a:cubicBezTo>
                  <a:cubicBezTo>
                    <a:pt x="330" y="149"/>
                    <a:pt x="330" y="149"/>
                    <a:pt x="330" y="149"/>
                  </a:cubicBezTo>
                  <a:cubicBezTo>
                    <a:pt x="331" y="162"/>
                    <a:pt x="329" y="175"/>
                    <a:pt x="324" y="187"/>
                  </a:cubicBezTo>
                  <a:cubicBezTo>
                    <a:pt x="342" y="198"/>
                    <a:pt x="342" y="198"/>
                    <a:pt x="342" y="198"/>
                  </a:cubicBezTo>
                  <a:cubicBezTo>
                    <a:pt x="327" y="221"/>
                    <a:pt x="327" y="221"/>
                    <a:pt x="327" y="221"/>
                  </a:cubicBezTo>
                  <a:cubicBezTo>
                    <a:pt x="310" y="211"/>
                    <a:pt x="310" y="211"/>
                    <a:pt x="310" y="211"/>
                  </a:cubicBezTo>
                  <a:cubicBezTo>
                    <a:pt x="301" y="220"/>
                    <a:pt x="290" y="228"/>
                    <a:pt x="278" y="233"/>
                  </a:cubicBezTo>
                  <a:cubicBezTo>
                    <a:pt x="283" y="253"/>
                    <a:pt x="283" y="253"/>
                    <a:pt x="283" y="253"/>
                  </a:cubicBezTo>
                  <a:cubicBezTo>
                    <a:pt x="256" y="260"/>
                    <a:pt x="256" y="260"/>
                    <a:pt x="256" y="260"/>
                  </a:cubicBezTo>
                  <a:cubicBezTo>
                    <a:pt x="251" y="240"/>
                    <a:pt x="251" y="240"/>
                    <a:pt x="251" y="240"/>
                  </a:cubicBezTo>
                  <a:cubicBezTo>
                    <a:pt x="238" y="241"/>
                    <a:pt x="225" y="238"/>
                    <a:pt x="213" y="23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79" y="210"/>
                    <a:pt x="172" y="200"/>
                    <a:pt x="166" y="187"/>
                  </a:cubicBezTo>
                  <a:cubicBezTo>
                    <a:pt x="146" y="192"/>
                    <a:pt x="146" y="192"/>
                    <a:pt x="146" y="192"/>
                  </a:cubicBezTo>
                  <a:cubicBezTo>
                    <a:pt x="140" y="165"/>
                    <a:pt x="140" y="165"/>
                    <a:pt x="140" y="165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59" y="147"/>
                    <a:pt x="161" y="134"/>
                    <a:pt x="166" y="122"/>
                  </a:cubicBezTo>
                  <a:close/>
                  <a:moveTo>
                    <a:pt x="218" y="370"/>
                  </a:moveTo>
                  <a:cubicBezTo>
                    <a:pt x="203" y="384"/>
                    <a:pt x="203" y="384"/>
                    <a:pt x="203" y="384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4" y="379"/>
                    <a:pt x="175" y="383"/>
                    <a:pt x="165" y="385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4" y="385"/>
                    <a:pt x="144" y="385"/>
                    <a:pt x="144" y="385"/>
                  </a:cubicBezTo>
                  <a:cubicBezTo>
                    <a:pt x="135" y="383"/>
                    <a:pt x="126" y="380"/>
                    <a:pt x="118" y="374"/>
                  </a:cubicBezTo>
                  <a:cubicBezTo>
                    <a:pt x="113" y="378"/>
                    <a:pt x="113" y="378"/>
                    <a:pt x="113" y="378"/>
                  </a:cubicBezTo>
                  <a:cubicBezTo>
                    <a:pt x="92" y="370"/>
                    <a:pt x="92" y="370"/>
                    <a:pt x="92" y="370"/>
                  </a:cubicBezTo>
                  <a:cubicBezTo>
                    <a:pt x="103" y="359"/>
                    <a:pt x="103" y="359"/>
                    <a:pt x="103" y="359"/>
                  </a:cubicBezTo>
                  <a:cubicBezTo>
                    <a:pt x="97" y="351"/>
                    <a:pt x="93" y="342"/>
                    <a:pt x="92" y="332"/>
                  </a:cubicBezTo>
                  <a:cubicBezTo>
                    <a:pt x="76" y="332"/>
                    <a:pt x="76" y="332"/>
                    <a:pt x="76" y="332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92" y="312"/>
                    <a:pt x="92" y="312"/>
                    <a:pt x="92" y="312"/>
                  </a:cubicBezTo>
                  <a:cubicBezTo>
                    <a:pt x="93" y="302"/>
                    <a:pt x="97" y="293"/>
                    <a:pt x="103" y="285"/>
                  </a:cubicBezTo>
                  <a:cubicBezTo>
                    <a:pt x="92" y="274"/>
                    <a:pt x="92" y="274"/>
                    <a:pt x="92" y="274"/>
                  </a:cubicBezTo>
                  <a:cubicBezTo>
                    <a:pt x="106" y="259"/>
                    <a:pt x="106" y="259"/>
                    <a:pt x="106" y="259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125" y="264"/>
                    <a:pt x="135" y="260"/>
                    <a:pt x="144" y="259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65" y="243"/>
                    <a:pt x="165" y="243"/>
                    <a:pt x="165" y="243"/>
                  </a:cubicBezTo>
                  <a:cubicBezTo>
                    <a:pt x="165" y="259"/>
                    <a:pt x="165" y="259"/>
                    <a:pt x="165" y="259"/>
                  </a:cubicBezTo>
                  <a:cubicBezTo>
                    <a:pt x="174" y="260"/>
                    <a:pt x="184" y="264"/>
                    <a:pt x="192" y="270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17" y="273"/>
                    <a:pt x="217" y="273"/>
                    <a:pt x="217" y="273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12" y="292"/>
                    <a:pt x="216" y="302"/>
                    <a:pt x="218" y="311"/>
                  </a:cubicBezTo>
                  <a:cubicBezTo>
                    <a:pt x="233" y="311"/>
                    <a:pt x="233" y="311"/>
                    <a:pt x="233" y="311"/>
                  </a:cubicBezTo>
                  <a:cubicBezTo>
                    <a:pt x="233" y="332"/>
                    <a:pt x="233" y="332"/>
                    <a:pt x="233" y="332"/>
                  </a:cubicBezTo>
                  <a:cubicBezTo>
                    <a:pt x="218" y="332"/>
                    <a:pt x="218" y="332"/>
                    <a:pt x="218" y="332"/>
                  </a:cubicBezTo>
                  <a:cubicBezTo>
                    <a:pt x="216" y="341"/>
                    <a:pt x="212" y="350"/>
                    <a:pt x="207" y="359"/>
                  </a:cubicBezTo>
                  <a:lnTo>
                    <a:pt x="218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1906" y="2716"/>
              <a:ext cx="191" cy="191"/>
            </a:xfrm>
            <a:custGeom>
              <a:avLst/>
              <a:gdLst>
                <a:gd name="T0" fmla="*/ 15 w 81"/>
                <a:gd name="T1" fmla="*/ 15 h 81"/>
                <a:gd name="T2" fmla="*/ 15 w 81"/>
                <a:gd name="T3" fmla="*/ 67 h 81"/>
                <a:gd name="T4" fmla="*/ 67 w 81"/>
                <a:gd name="T5" fmla="*/ 66 h 81"/>
                <a:gd name="T6" fmla="*/ 66 w 81"/>
                <a:gd name="T7" fmla="*/ 15 h 81"/>
                <a:gd name="T8" fmla="*/ 15 w 81"/>
                <a:gd name="T9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15" y="15"/>
                  </a:moveTo>
                  <a:cubicBezTo>
                    <a:pt x="0" y="29"/>
                    <a:pt x="0" y="53"/>
                    <a:pt x="15" y="67"/>
                  </a:cubicBezTo>
                  <a:cubicBezTo>
                    <a:pt x="29" y="81"/>
                    <a:pt x="52" y="81"/>
                    <a:pt x="67" y="66"/>
                  </a:cubicBezTo>
                  <a:cubicBezTo>
                    <a:pt x="81" y="52"/>
                    <a:pt x="81" y="29"/>
                    <a:pt x="66" y="15"/>
                  </a:cubicBezTo>
                  <a:cubicBezTo>
                    <a:pt x="52" y="0"/>
                    <a:pt x="29" y="1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2088" y="2290"/>
              <a:ext cx="255" cy="253"/>
            </a:xfrm>
            <a:custGeom>
              <a:avLst/>
              <a:gdLst>
                <a:gd name="T0" fmla="*/ 65 w 108"/>
                <a:gd name="T1" fmla="*/ 101 h 107"/>
                <a:gd name="T2" fmla="*/ 102 w 108"/>
                <a:gd name="T3" fmla="*/ 42 h 107"/>
                <a:gd name="T4" fmla="*/ 43 w 108"/>
                <a:gd name="T5" fmla="*/ 6 h 107"/>
                <a:gd name="T6" fmla="*/ 7 w 108"/>
                <a:gd name="T7" fmla="*/ 65 h 107"/>
                <a:gd name="T8" fmla="*/ 65 w 108"/>
                <a:gd name="T9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7">
                  <a:moveTo>
                    <a:pt x="65" y="101"/>
                  </a:moveTo>
                  <a:cubicBezTo>
                    <a:pt x="92" y="95"/>
                    <a:pt x="108" y="69"/>
                    <a:pt x="102" y="42"/>
                  </a:cubicBezTo>
                  <a:cubicBezTo>
                    <a:pt x="96" y="16"/>
                    <a:pt x="69" y="0"/>
                    <a:pt x="43" y="6"/>
                  </a:cubicBezTo>
                  <a:cubicBezTo>
                    <a:pt x="17" y="12"/>
                    <a:pt x="0" y="39"/>
                    <a:pt x="7" y="65"/>
                  </a:cubicBezTo>
                  <a:cubicBezTo>
                    <a:pt x="13" y="91"/>
                    <a:pt x="39" y="107"/>
                    <a:pt x="6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Freeform 45"/>
            <p:cNvSpPr>
              <a:spLocks/>
            </p:cNvSpPr>
            <p:nvPr/>
          </p:nvSpPr>
          <p:spPr bwMode="auto">
            <a:xfrm>
              <a:off x="2338" y="2706"/>
              <a:ext cx="196" cy="196"/>
            </a:xfrm>
            <a:custGeom>
              <a:avLst/>
              <a:gdLst>
                <a:gd name="T0" fmla="*/ 28 w 83"/>
                <a:gd name="T1" fmla="*/ 7 h 83"/>
                <a:gd name="T2" fmla="*/ 7 w 83"/>
                <a:gd name="T3" fmla="*/ 55 h 83"/>
                <a:gd name="T4" fmla="*/ 54 w 83"/>
                <a:gd name="T5" fmla="*/ 76 h 83"/>
                <a:gd name="T6" fmla="*/ 75 w 83"/>
                <a:gd name="T7" fmla="*/ 29 h 83"/>
                <a:gd name="T8" fmla="*/ 28 w 83"/>
                <a:gd name="T9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28" y="7"/>
                  </a:moveTo>
                  <a:cubicBezTo>
                    <a:pt x="9" y="14"/>
                    <a:pt x="0" y="36"/>
                    <a:pt x="7" y="55"/>
                  </a:cubicBezTo>
                  <a:cubicBezTo>
                    <a:pt x="14" y="73"/>
                    <a:pt x="35" y="83"/>
                    <a:pt x="54" y="76"/>
                  </a:cubicBezTo>
                  <a:cubicBezTo>
                    <a:pt x="73" y="69"/>
                    <a:pt x="83" y="48"/>
                    <a:pt x="75" y="29"/>
                  </a:cubicBezTo>
                  <a:cubicBezTo>
                    <a:pt x="68" y="10"/>
                    <a:pt x="47" y="0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3" name="Group 135"/>
          <p:cNvGrpSpPr/>
          <p:nvPr/>
        </p:nvGrpSpPr>
        <p:grpSpPr>
          <a:xfrm>
            <a:off x="1500228" y="3206889"/>
            <a:ext cx="533720" cy="619214"/>
            <a:chOff x="-7773274" y="3606371"/>
            <a:chExt cx="789620" cy="916106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-7288204" y="4230207"/>
              <a:ext cx="304550" cy="292270"/>
            </a:xfrm>
            <a:custGeom>
              <a:avLst/>
              <a:gdLst>
                <a:gd name="T0" fmla="*/ 72 w 105"/>
                <a:gd name="T1" fmla="*/ 0 h 101"/>
                <a:gd name="T2" fmla="*/ 65 w 105"/>
                <a:gd name="T3" fmla="*/ 2 h 101"/>
                <a:gd name="T4" fmla="*/ 57 w 105"/>
                <a:gd name="T5" fmla="*/ 3 h 101"/>
                <a:gd name="T6" fmla="*/ 55 w 105"/>
                <a:gd name="T7" fmla="*/ 12 h 101"/>
                <a:gd name="T8" fmla="*/ 51 w 105"/>
                <a:gd name="T9" fmla="*/ 28 h 101"/>
                <a:gd name="T10" fmla="*/ 48 w 105"/>
                <a:gd name="T11" fmla="*/ 35 h 101"/>
                <a:gd name="T12" fmla="*/ 34 w 105"/>
                <a:gd name="T13" fmla="*/ 44 h 101"/>
                <a:gd name="T14" fmla="*/ 30 w 105"/>
                <a:gd name="T15" fmla="*/ 44 h 101"/>
                <a:gd name="T16" fmla="*/ 24 w 105"/>
                <a:gd name="T17" fmla="*/ 42 h 101"/>
                <a:gd name="T18" fmla="*/ 9 w 105"/>
                <a:gd name="T19" fmla="*/ 39 h 101"/>
                <a:gd name="T20" fmla="*/ 1 w 105"/>
                <a:gd name="T21" fmla="*/ 36 h 101"/>
                <a:gd name="T22" fmla="*/ 1 w 105"/>
                <a:gd name="T23" fmla="*/ 36 h 101"/>
                <a:gd name="T24" fmla="*/ 0 w 105"/>
                <a:gd name="T25" fmla="*/ 37 h 101"/>
                <a:gd name="T26" fmla="*/ 33 w 105"/>
                <a:gd name="T27" fmla="*/ 101 h 101"/>
                <a:gd name="T28" fmla="*/ 56 w 105"/>
                <a:gd name="T29" fmla="*/ 58 h 101"/>
                <a:gd name="T30" fmla="*/ 105 w 105"/>
                <a:gd name="T31" fmla="*/ 63 h 101"/>
                <a:gd name="T32" fmla="*/ 72 w 105"/>
                <a:gd name="T3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1">
                  <a:moveTo>
                    <a:pt x="72" y="0"/>
                  </a:moveTo>
                  <a:cubicBezTo>
                    <a:pt x="70" y="1"/>
                    <a:pt x="68" y="1"/>
                    <a:pt x="65" y="2"/>
                  </a:cubicBezTo>
                  <a:cubicBezTo>
                    <a:pt x="62" y="3"/>
                    <a:pt x="60" y="3"/>
                    <a:pt x="57" y="3"/>
                  </a:cubicBezTo>
                  <a:cubicBezTo>
                    <a:pt x="57" y="6"/>
                    <a:pt x="56" y="9"/>
                    <a:pt x="55" y="12"/>
                  </a:cubicBezTo>
                  <a:cubicBezTo>
                    <a:pt x="54" y="19"/>
                    <a:pt x="53" y="24"/>
                    <a:pt x="51" y="28"/>
                  </a:cubicBezTo>
                  <a:cubicBezTo>
                    <a:pt x="51" y="29"/>
                    <a:pt x="49" y="34"/>
                    <a:pt x="48" y="35"/>
                  </a:cubicBezTo>
                  <a:cubicBezTo>
                    <a:pt x="45" y="41"/>
                    <a:pt x="40" y="44"/>
                    <a:pt x="34" y="44"/>
                  </a:cubicBezTo>
                  <a:cubicBezTo>
                    <a:pt x="34" y="44"/>
                    <a:pt x="33" y="44"/>
                    <a:pt x="30" y="44"/>
                  </a:cubicBezTo>
                  <a:cubicBezTo>
                    <a:pt x="29" y="43"/>
                    <a:pt x="27" y="43"/>
                    <a:pt x="24" y="42"/>
                  </a:cubicBezTo>
                  <a:cubicBezTo>
                    <a:pt x="20" y="42"/>
                    <a:pt x="14" y="40"/>
                    <a:pt x="9" y="39"/>
                  </a:cubicBezTo>
                  <a:cubicBezTo>
                    <a:pt x="6" y="38"/>
                    <a:pt x="3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7"/>
                    <a:pt x="0" y="37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05" y="63"/>
                    <a:pt x="105" y="63"/>
                    <a:pt x="105" y="63"/>
                  </a:cubicBez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-7773274" y="4230207"/>
              <a:ext cx="304550" cy="292270"/>
            </a:xfrm>
            <a:custGeom>
              <a:avLst/>
              <a:gdLst>
                <a:gd name="T0" fmla="*/ 104 w 105"/>
                <a:gd name="T1" fmla="*/ 36 h 101"/>
                <a:gd name="T2" fmla="*/ 96 w 105"/>
                <a:gd name="T3" fmla="*/ 38 h 101"/>
                <a:gd name="T4" fmla="*/ 81 w 105"/>
                <a:gd name="T5" fmla="*/ 42 h 101"/>
                <a:gd name="T6" fmla="*/ 75 w 105"/>
                <a:gd name="T7" fmla="*/ 44 h 101"/>
                <a:gd name="T8" fmla="*/ 73 w 105"/>
                <a:gd name="T9" fmla="*/ 44 h 101"/>
                <a:gd name="T10" fmla="*/ 71 w 105"/>
                <a:gd name="T11" fmla="*/ 44 h 101"/>
                <a:gd name="T12" fmla="*/ 56 w 105"/>
                <a:gd name="T13" fmla="*/ 34 h 101"/>
                <a:gd name="T14" fmla="*/ 54 w 105"/>
                <a:gd name="T15" fmla="*/ 27 h 101"/>
                <a:gd name="T16" fmla="*/ 50 w 105"/>
                <a:gd name="T17" fmla="*/ 12 h 101"/>
                <a:gd name="T18" fmla="*/ 48 w 105"/>
                <a:gd name="T19" fmla="*/ 3 h 101"/>
                <a:gd name="T20" fmla="*/ 39 w 105"/>
                <a:gd name="T21" fmla="*/ 2 h 101"/>
                <a:gd name="T22" fmla="*/ 33 w 105"/>
                <a:gd name="T23" fmla="*/ 0 h 101"/>
                <a:gd name="T24" fmla="*/ 0 w 105"/>
                <a:gd name="T25" fmla="*/ 63 h 101"/>
                <a:gd name="T26" fmla="*/ 49 w 105"/>
                <a:gd name="T27" fmla="*/ 58 h 101"/>
                <a:gd name="T28" fmla="*/ 72 w 105"/>
                <a:gd name="T29" fmla="*/ 101 h 101"/>
                <a:gd name="T30" fmla="*/ 105 w 105"/>
                <a:gd name="T31" fmla="*/ 37 h 101"/>
                <a:gd name="T32" fmla="*/ 104 w 105"/>
                <a:gd name="T33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1">
                  <a:moveTo>
                    <a:pt x="104" y="36"/>
                  </a:moveTo>
                  <a:cubicBezTo>
                    <a:pt x="102" y="36"/>
                    <a:pt x="99" y="37"/>
                    <a:pt x="96" y="38"/>
                  </a:cubicBezTo>
                  <a:cubicBezTo>
                    <a:pt x="91" y="40"/>
                    <a:pt x="85" y="42"/>
                    <a:pt x="81" y="42"/>
                  </a:cubicBezTo>
                  <a:cubicBezTo>
                    <a:pt x="78" y="43"/>
                    <a:pt x="76" y="43"/>
                    <a:pt x="75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2" y="44"/>
                    <a:pt x="71" y="44"/>
                    <a:pt x="71" y="44"/>
                  </a:cubicBezTo>
                  <a:cubicBezTo>
                    <a:pt x="64" y="44"/>
                    <a:pt x="58" y="40"/>
                    <a:pt x="56" y="34"/>
                  </a:cubicBezTo>
                  <a:cubicBezTo>
                    <a:pt x="56" y="33"/>
                    <a:pt x="55" y="30"/>
                    <a:pt x="54" y="27"/>
                  </a:cubicBezTo>
                  <a:cubicBezTo>
                    <a:pt x="53" y="24"/>
                    <a:pt x="51" y="18"/>
                    <a:pt x="50" y="12"/>
                  </a:cubicBezTo>
                  <a:cubicBezTo>
                    <a:pt x="49" y="9"/>
                    <a:pt x="48" y="6"/>
                    <a:pt x="48" y="3"/>
                  </a:cubicBezTo>
                  <a:cubicBezTo>
                    <a:pt x="45" y="3"/>
                    <a:pt x="42" y="3"/>
                    <a:pt x="39" y="2"/>
                  </a:cubicBezTo>
                  <a:cubicBezTo>
                    <a:pt x="37" y="1"/>
                    <a:pt x="35" y="1"/>
                    <a:pt x="33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7"/>
                    <a:pt x="104" y="36"/>
                    <a:pt x="10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Freeform 11"/>
            <p:cNvSpPr>
              <a:spLocks noEditPoints="1"/>
            </p:cNvSpPr>
            <p:nvPr/>
          </p:nvSpPr>
          <p:spPr bwMode="auto">
            <a:xfrm>
              <a:off x="-7598894" y="3763558"/>
              <a:ext cx="440861" cy="443317"/>
            </a:xfrm>
            <a:custGeom>
              <a:avLst/>
              <a:gdLst>
                <a:gd name="T0" fmla="*/ 76 w 152"/>
                <a:gd name="T1" fmla="*/ 0 h 153"/>
                <a:gd name="T2" fmla="*/ 0 w 152"/>
                <a:gd name="T3" fmla="*/ 76 h 153"/>
                <a:gd name="T4" fmla="*/ 76 w 152"/>
                <a:gd name="T5" fmla="*/ 153 h 153"/>
                <a:gd name="T6" fmla="*/ 152 w 152"/>
                <a:gd name="T7" fmla="*/ 76 h 153"/>
                <a:gd name="T8" fmla="*/ 76 w 152"/>
                <a:gd name="T9" fmla="*/ 0 h 153"/>
                <a:gd name="T10" fmla="*/ 76 w 152"/>
                <a:gd name="T11" fmla="*/ 139 h 153"/>
                <a:gd name="T12" fmla="*/ 14 w 152"/>
                <a:gd name="T13" fmla="*/ 76 h 153"/>
                <a:gd name="T14" fmla="*/ 76 w 152"/>
                <a:gd name="T15" fmla="*/ 14 h 153"/>
                <a:gd name="T16" fmla="*/ 138 w 152"/>
                <a:gd name="T17" fmla="*/ 76 h 153"/>
                <a:gd name="T18" fmla="*/ 76 w 152"/>
                <a:gd name="T19" fmla="*/ 13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53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6" y="153"/>
                  </a:cubicBezTo>
                  <a:cubicBezTo>
                    <a:pt x="118" y="153"/>
                    <a:pt x="152" y="119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9"/>
                  </a:moveTo>
                  <a:cubicBezTo>
                    <a:pt x="42" y="139"/>
                    <a:pt x="14" y="111"/>
                    <a:pt x="14" y="76"/>
                  </a:cubicBezTo>
                  <a:cubicBezTo>
                    <a:pt x="14" y="42"/>
                    <a:pt x="42" y="14"/>
                    <a:pt x="76" y="14"/>
                  </a:cubicBezTo>
                  <a:cubicBezTo>
                    <a:pt x="110" y="14"/>
                    <a:pt x="138" y="42"/>
                    <a:pt x="138" y="76"/>
                  </a:cubicBezTo>
                  <a:cubicBezTo>
                    <a:pt x="138" y="111"/>
                    <a:pt x="110" y="139"/>
                    <a:pt x="76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Freeform 12"/>
            <p:cNvSpPr>
              <a:spLocks noEditPoints="1"/>
            </p:cNvSpPr>
            <p:nvPr/>
          </p:nvSpPr>
          <p:spPr bwMode="auto">
            <a:xfrm>
              <a:off x="-7758537" y="3606371"/>
              <a:ext cx="760147" cy="756463"/>
            </a:xfrm>
            <a:custGeom>
              <a:avLst/>
              <a:gdLst>
                <a:gd name="T0" fmla="*/ 194 w 262"/>
                <a:gd name="T1" fmla="*/ 243 h 261"/>
                <a:gd name="T2" fmla="*/ 199 w 262"/>
                <a:gd name="T3" fmla="*/ 237 h 261"/>
                <a:gd name="T4" fmla="*/ 205 w 262"/>
                <a:gd name="T5" fmla="*/ 205 h 261"/>
                <a:gd name="T6" fmla="*/ 224 w 262"/>
                <a:gd name="T7" fmla="*/ 202 h 261"/>
                <a:gd name="T8" fmla="*/ 244 w 262"/>
                <a:gd name="T9" fmla="*/ 194 h 261"/>
                <a:gd name="T10" fmla="*/ 234 w 262"/>
                <a:gd name="T11" fmla="*/ 163 h 261"/>
                <a:gd name="T12" fmla="*/ 237 w 262"/>
                <a:gd name="T13" fmla="*/ 154 h 261"/>
                <a:gd name="T14" fmla="*/ 247 w 262"/>
                <a:gd name="T15" fmla="*/ 146 h 261"/>
                <a:gd name="T16" fmla="*/ 257 w 262"/>
                <a:gd name="T17" fmla="*/ 125 h 261"/>
                <a:gd name="T18" fmla="*/ 242 w 262"/>
                <a:gd name="T19" fmla="*/ 110 h 261"/>
                <a:gd name="T20" fmla="*/ 232 w 262"/>
                <a:gd name="T21" fmla="*/ 104 h 261"/>
                <a:gd name="T22" fmla="*/ 239 w 262"/>
                <a:gd name="T23" fmla="*/ 86 h 261"/>
                <a:gd name="T24" fmla="*/ 244 w 262"/>
                <a:gd name="T25" fmla="*/ 65 h 261"/>
                <a:gd name="T26" fmla="*/ 224 w 262"/>
                <a:gd name="T27" fmla="*/ 59 h 261"/>
                <a:gd name="T28" fmla="*/ 205 w 262"/>
                <a:gd name="T29" fmla="*/ 56 h 261"/>
                <a:gd name="T30" fmla="*/ 199 w 262"/>
                <a:gd name="T31" fmla="*/ 24 h 261"/>
                <a:gd name="T32" fmla="*/ 190 w 262"/>
                <a:gd name="T33" fmla="*/ 19 h 261"/>
                <a:gd name="T34" fmla="*/ 159 w 262"/>
                <a:gd name="T35" fmla="*/ 29 h 261"/>
                <a:gd name="T36" fmla="*/ 153 w 262"/>
                <a:gd name="T37" fmla="*/ 22 h 261"/>
                <a:gd name="T38" fmla="*/ 136 w 262"/>
                <a:gd name="T39" fmla="*/ 4 h 261"/>
                <a:gd name="T40" fmla="*/ 126 w 262"/>
                <a:gd name="T41" fmla="*/ 4 h 261"/>
                <a:gd name="T42" fmla="*/ 111 w 262"/>
                <a:gd name="T43" fmla="*/ 20 h 261"/>
                <a:gd name="T44" fmla="*/ 105 w 262"/>
                <a:gd name="T45" fmla="*/ 29 h 261"/>
                <a:gd name="T46" fmla="*/ 86 w 262"/>
                <a:gd name="T47" fmla="*/ 22 h 261"/>
                <a:gd name="T48" fmla="*/ 66 w 262"/>
                <a:gd name="T49" fmla="*/ 18 h 261"/>
                <a:gd name="T50" fmla="*/ 63 w 262"/>
                <a:gd name="T51" fmla="*/ 24 h 261"/>
                <a:gd name="T52" fmla="*/ 57 w 262"/>
                <a:gd name="T53" fmla="*/ 56 h 261"/>
                <a:gd name="T54" fmla="*/ 38 w 262"/>
                <a:gd name="T55" fmla="*/ 59 h 261"/>
                <a:gd name="T56" fmla="*/ 18 w 262"/>
                <a:gd name="T57" fmla="*/ 67 h 261"/>
                <a:gd name="T58" fmla="*/ 28 w 262"/>
                <a:gd name="T59" fmla="*/ 98 h 261"/>
                <a:gd name="T60" fmla="*/ 25 w 262"/>
                <a:gd name="T61" fmla="*/ 107 h 261"/>
                <a:gd name="T62" fmla="*/ 15 w 262"/>
                <a:gd name="T63" fmla="*/ 115 h 261"/>
                <a:gd name="T64" fmla="*/ 5 w 262"/>
                <a:gd name="T65" fmla="*/ 136 h 261"/>
                <a:gd name="T66" fmla="*/ 20 w 262"/>
                <a:gd name="T67" fmla="*/ 151 h 261"/>
                <a:gd name="T68" fmla="*/ 30 w 262"/>
                <a:gd name="T69" fmla="*/ 157 h 261"/>
                <a:gd name="T70" fmla="*/ 23 w 262"/>
                <a:gd name="T71" fmla="*/ 175 h 261"/>
                <a:gd name="T72" fmla="*/ 18 w 262"/>
                <a:gd name="T73" fmla="*/ 196 h 261"/>
                <a:gd name="T74" fmla="*/ 51 w 262"/>
                <a:gd name="T75" fmla="*/ 204 h 261"/>
                <a:gd name="T76" fmla="*/ 58 w 262"/>
                <a:gd name="T77" fmla="*/ 210 h 261"/>
                <a:gd name="T78" fmla="*/ 66 w 262"/>
                <a:gd name="T79" fmla="*/ 243 h 261"/>
                <a:gd name="T80" fmla="*/ 86 w 262"/>
                <a:gd name="T81" fmla="*/ 239 h 261"/>
                <a:gd name="T82" fmla="*/ 105 w 262"/>
                <a:gd name="T83" fmla="*/ 232 h 261"/>
                <a:gd name="T84" fmla="*/ 111 w 262"/>
                <a:gd name="T85" fmla="*/ 241 h 261"/>
                <a:gd name="T86" fmla="*/ 131 w 262"/>
                <a:gd name="T87" fmla="*/ 261 h 261"/>
                <a:gd name="T88" fmla="*/ 146 w 262"/>
                <a:gd name="T89" fmla="*/ 247 h 261"/>
                <a:gd name="T90" fmla="*/ 155 w 262"/>
                <a:gd name="T91" fmla="*/ 236 h 261"/>
                <a:gd name="T92" fmla="*/ 163 w 262"/>
                <a:gd name="T93" fmla="*/ 234 h 261"/>
                <a:gd name="T94" fmla="*/ 43 w 262"/>
                <a:gd name="T95" fmla="*/ 130 h 261"/>
                <a:gd name="T96" fmla="*/ 131 w 262"/>
                <a:gd name="T97" fmla="*/ 21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2" h="261">
                  <a:moveTo>
                    <a:pt x="176" y="239"/>
                  </a:moveTo>
                  <a:cubicBezTo>
                    <a:pt x="181" y="240"/>
                    <a:pt x="186" y="242"/>
                    <a:pt x="190" y="242"/>
                  </a:cubicBezTo>
                  <a:cubicBezTo>
                    <a:pt x="192" y="243"/>
                    <a:pt x="193" y="243"/>
                    <a:pt x="194" y="243"/>
                  </a:cubicBezTo>
                  <a:cubicBezTo>
                    <a:pt x="196" y="243"/>
                    <a:pt x="196" y="243"/>
                    <a:pt x="196" y="243"/>
                  </a:cubicBezTo>
                  <a:cubicBezTo>
                    <a:pt x="196" y="243"/>
                    <a:pt x="196" y="243"/>
                    <a:pt x="196" y="243"/>
                  </a:cubicBezTo>
                  <a:cubicBezTo>
                    <a:pt x="196" y="243"/>
                    <a:pt x="197" y="241"/>
                    <a:pt x="199" y="237"/>
                  </a:cubicBezTo>
                  <a:cubicBezTo>
                    <a:pt x="200" y="234"/>
                    <a:pt x="201" y="228"/>
                    <a:pt x="202" y="223"/>
                  </a:cubicBezTo>
                  <a:cubicBezTo>
                    <a:pt x="204" y="219"/>
                    <a:pt x="204" y="214"/>
                    <a:pt x="204" y="210"/>
                  </a:cubicBezTo>
                  <a:cubicBezTo>
                    <a:pt x="204" y="208"/>
                    <a:pt x="205" y="206"/>
                    <a:pt x="205" y="205"/>
                  </a:cubicBezTo>
                  <a:cubicBezTo>
                    <a:pt x="205" y="205"/>
                    <a:pt x="205" y="204"/>
                    <a:pt x="206" y="204"/>
                  </a:cubicBezTo>
                  <a:cubicBezTo>
                    <a:pt x="207" y="204"/>
                    <a:pt x="208" y="204"/>
                    <a:pt x="211" y="204"/>
                  </a:cubicBezTo>
                  <a:cubicBezTo>
                    <a:pt x="214" y="204"/>
                    <a:pt x="219" y="203"/>
                    <a:pt x="224" y="202"/>
                  </a:cubicBezTo>
                  <a:cubicBezTo>
                    <a:pt x="229" y="201"/>
                    <a:pt x="234" y="200"/>
                    <a:pt x="238" y="198"/>
                  </a:cubicBezTo>
                  <a:cubicBezTo>
                    <a:pt x="241" y="197"/>
                    <a:pt x="244" y="196"/>
                    <a:pt x="244" y="196"/>
                  </a:cubicBezTo>
                  <a:cubicBezTo>
                    <a:pt x="244" y="196"/>
                    <a:pt x="244" y="195"/>
                    <a:pt x="244" y="194"/>
                  </a:cubicBezTo>
                  <a:cubicBezTo>
                    <a:pt x="244" y="193"/>
                    <a:pt x="243" y="191"/>
                    <a:pt x="243" y="189"/>
                  </a:cubicBezTo>
                  <a:cubicBezTo>
                    <a:pt x="242" y="185"/>
                    <a:pt x="241" y="180"/>
                    <a:pt x="239" y="175"/>
                  </a:cubicBezTo>
                  <a:cubicBezTo>
                    <a:pt x="238" y="171"/>
                    <a:pt x="236" y="166"/>
                    <a:pt x="234" y="163"/>
                  </a:cubicBezTo>
                  <a:cubicBezTo>
                    <a:pt x="233" y="161"/>
                    <a:pt x="233" y="159"/>
                    <a:pt x="232" y="158"/>
                  </a:cubicBezTo>
                  <a:cubicBezTo>
                    <a:pt x="232" y="158"/>
                    <a:pt x="232" y="157"/>
                    <a:pt x="232" y="157"/>
                  </a:cubicBezTo>
                  <a:cubicBezTo>
                    <a:pt x="233" y="156"/>
                    <a:pt x="235" y="155"/>
                    <a:pt x="237" y="154"/>
                  </a:cubicBezTo>
                  <a:cubicBezTo>
                    <a:pt x="237" y="154"/>
                    <a:pt x="238" y="153"/>
                    <a:pt x="239" y="153"/>
                  </a:cubicBezTo>
                  <a:cubicBezTo>
                    <a:pt x="240" y="152"/>
                    <a:pt x="241" y="151"/>
                    <a:pt x="242" y="151"/>
                  </a:cubicBezTo>
                  <a:cubicBezTo>
                    <a:pt x="243" y="149"/>
                    <a:pt x="245" y="148"/>
                    <a:pt x="247" y="146"/>
                  </a:cubicBezTo>
                  <a:cubicBezTo>
                    <a:pt x="251" y="142"/>
                    <a:pt x="254" y="139"/>
                    <a:pt x="257" y="136"/>
                  </a:cubicBezTo>
                  <a:cubicBezTo>
                    <a:pt x="260" y="133"/>
                    <a:pt x="262" y="130"/>
                    <a:pt x="262" y="130"/>
                  </a:cubicBezTo>
                  <a:cubicBezTo>
                    <a:pt x="262" y="130"/>
                    <a:pt x="260" y="128"/>
                    <a:pt x="257" y="125"/>
                  </a:cubicBezTo>
                  <a:cubicBezTo>
                    <a:pt x="256" y="124"/>
                    <a:pt x="254" y="122"/>
                    <a:pt x="253" y="120"/>
                  </a:cubicBezTo>
                  <a:cubicBezTo>
                    <a:pt x="251" y="119"/>
                    <a:pt x="249" y="117"/>
                    <a:pt x="247" y="115"/>
                  </a:cubicBezTo>
                  <a:cubicBezTo>
                    <a:pt x="245" y="114"/>
                    <a:pt x="243" y="112"/>
                    <a:pt x="242" y="110"/>
                  </a:cubicBezTo>
                  <a:cubicBezTo>
                    <a:pt x="241" y="110"/>
                    <a:pt x="240" y="109"/>
                    <a:pt x="239" y="108"/>
                  </a:cubicBezTo>
                  <a:cubicBezTo>
                    <a:pt x="238" y="108"/>
                    <a:pt x="237" y="107"/>
                    <a:pt x="237" y="107"/>
                  </a:cubicBezTo>
                  <a:cubicBezTo>
                    <a:pt x="235" y="106"/>
                    <a:pt x="233" y="105"/>
                    <a:pt x="232" y="104"/>
                  </a:cubicBezTo>
                  <a:cubicBezTo>
                    <a:pt x="232" y="104"/>
                    <a:pt x="232" y="103"/>
                    <a:pt x="232" y="103"/>
                  </a:cubicBezTo>
                  <a:cubicBezTo>
                    <a:pt x="233" y="102"/>
                    <a:pt x="233" y="100"/>
                    <a:pt x="234" y="98"/>
                  </a:cubicBezTo>
                  <a:cubicBezTo>
                    <a:pt x="236" y="95"/>
                    <a:pt x="238" y="90"/>
                    <a:pt x="239" y="86"/>
                  </a:cubicBezTo>
                  <a:cubicBezTo>
                    <a:pt x="241" y="81"/>
                    <a:pt x="242" y="76"/>
                    <a:pt x="243" y="72"/>
                  </a:cubicBezTo>
                  <a:cubicBezTo>
                    <a:pt x="243" y="70"/>
                    <a:pt x="244" y="68"/>
                    <a:pt x="244" y="67"/>
                  </a:cubicBezTo>
                  <a:cubicBezTo>
                    <a:pt x="244" y="66"/>
                    <a:pt x="244" y="65"/>
                    <a:pt x="244" y="65"/>
                  </a:cubicBezTo>
                  <a:cubicBezTo>
                    <a:pt x="244" y="65"/>
                    <a:pt x="244" y="65"/>
                    <a:pt x="244" y="65"/>
                  </a:cubicBezTo>
                  <a:cubicBezTo>
                    <a:pt x="244" y="65"/>
                    <a:pt x="241" y="64"/>
                    <a:pt x="238" y="63"/>
                  </a:cubicBezTo>
                  <a:cubicBezTo>
                    <a:pt x="234" y="61"/>
                    <a:pt x="229" y="60"/>
                    <a:pt x="224" y="59"/>
                  </a:cubicBezTo>
                  <a:cubicBezTo>
                    <a:pt x="219" y="58"/>
                    <a:pt x="214" y="57"/>
                    <a:pt x="211" y="57"/>
                  </a:cubicBezTo>
                  <a:cubicBezTo>
                    <a:pt x="208" y="57"/>
                    <a:pt x="207" y="57"/>
                    <a:pt x="206" y="57"/>
                  </a:cubicBezTo>
                  <a:cubicBezTo>
                    <a:pt x="205" y="57"/>
                    <a:pt x="205" y="56"/>
                    <a:pt x="205" y="56"/>
                  </a:cubicBezTo>
                  <a:cubicBezTo>
                    <a:pt x="205" y="55"/>
                    <a:pt x="204" y="53"/>
                    <a:pt x="204" y="51"/>
                  </a:cubicBezTo>
                  <a:cubicBezTo>
                    <a:pt x="204" y="47"/>
                    <a:pt x="204" y="42"/>
                    <a:pt x="202" y="38"/>
                  </a:cubicBezTo>
                  <a:cubicBezTo>
                    <a:pt x="201" y="33"/>
                    <a:pt x="200" y="27"/>
                    <a:pt x="199" y="24"/>
                  </a:cubicBezTo>
                  <a:cubicBezTo>
                    <a:pt x="197" y="20"/>
                    <a:pt x="196" y="18"/>
                    <a:pt x="196" y="18"/>
                  </a:cubicBezTo>
                  <a:cubicBezTo>
                    <a:pt x="196" y="18"/>
                    <a:pt x="196" y="18"/>
                    <a:pt x="194" y="18"/>
                  </a:cubicBezTo>
                  <a:cubicBezTo>
                    <a:pt x="193" y="18"/>
                    <a:pt x="192" y="18"/>
                    <a:pt x="190" y="19"/>
                  </a:cubicBezTo>
                  <a:cubicBezTo>
                    <a:pt x="186" y="19"/>
                    <a:pt x="181" y="21"/>
                    <a:pt x="176" y="22"/>
                  </a:cubicBezTo>
                  <a:cubicBezTo>
                    <a:pt x="171" y="24"/>
                    <a:pt x="166" y="26"/>
                    <a:pt x="163" y="27"/>
                  </a:cubicBezTo>
                  <a:cubicBezTo>
                    <a:pt x="161" y="28"/>
                    <a:pt x="160" y="29"/>
                    <a:pt x="159" y="29"/>
                  </a:cubicBezTo>
                  <a:cubicBezTo>
                    <a:pt x="158" y="29"/>
                    <a:pt x="158" y="29"/>
                    <a:pt x="157" y="29"/>
                  </a:cubicBezTo>
                  <a:cubicBezTo>
                    <a:pt x="157" y="28"/>
                    <a:pt x="156" y="27"/>
                    <a:pt x="155" y="25"/>
                  </a:cubicBezTo>
                  <a:cubicBezTo>
                    <a:pt x="154" y="24"/>
                    <a:pt x="154" y="23"/>
                    <a:pt x="153" y="22"/>
                  </a:cubicBezTo>
                  <a:cubicBezTo>
                    <a:pt x="152" y="22"/>
                    <a:pt x="152" y="21"/>
                    <a:pt x="151" y="20"/>
                  </a:cubicBezTo>
                  <a:cubicBezTo>
                    <a:pt x="150" y="18"/>
                    <a:pt x="148" y="16"/>
                    <a:pt x="146" y="14"/>
                  </a:cubicBezTo>
                  <a:cubicBezTo>
                    <a:pt x="143" y="10"/>
                    <a:pt x="139" y="7"/>
                    <a:pt x="136" y="4"/>
                  </a:cubicBezTo>
                  <a:cubicBezTo>
                    <a:pt x="133" y="2"/>
                    <a:pt x="131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29" y="2"/>
                    <a:pt x="126" y="4"/>
                  </a:cubicBezTo>
                  <a:cubicBezTo>
                    <a:pt x="124" y="6"/>
                    <a:pt x="123" y="7"/>
                    <a:pt x="121" y="9"/>
                  </a:cubicBezTo>
                  <a:cubicBezTo>
                    <a:pt x="119" y="10"/>
                    <a:pt x="117" y="12"/>
                    <a:pt x="116" y="14"/>
                  </a:cubicBezTo>
                  <a:cubicBezTo>
                    <a:pt x="114" y="16"/>
                    <a:pt x="112" y="18"/>
                    <a:pt x="111" y="20"/>
                  </a:cubicBezTo>
                  <a:cubicBezTo>
                    <a:pt x="110" y="21"/>
                    <a:pt x="110" y="22"/>
                    <a:pt x="109" y="22"/>
                  </a:cubicBezTo>
                  <a:cubicBezTo>
                    <a:pt x="108" y="23"/>
                    <a:pt x="108" y="24"/>
                    <a:pt x="107" y="25"/>
                  </a:cubicBezTo>
                  <a:cubicBezTo>
                    <a:pt x="106" y="27"/>
                    <a:pt x="105" y="28"/>
                    <a:pt x="105" y="29"/>
                  </a:cubicBezTo>
                  <a:cubicBezTo>
                    <a:pt x="104" y="29"/>
                    <a:pt x="104" y="29"/>
                    <a:pt x="103" y="29"/>
                  </a:cubicBezTo>
                  <a:cubicBezTo>
                    <a:pt x="102" y="29"/>
                    <a:pt x="101" y="28"/>
                    <a:pt x="99" y="27"/>
                  </a:cubicBezTo>
                  <a:cubicBezTo>
                    <a:pt x="96" y="26"/>
                    <a:pt x="91" y="24"/>
                    <a:pt x="86" y="22"/>
                  </a:cubicBezTo>
                  <a:cubicBezTo>
                    <a:pt x="81" y="21"/>
                    <a:pt x="76" y="19"/>
                    <a:pt x="72" y="19"/>
                  </a:cubicBezTo>
                  <a:cubicBezTo>
                    <a:pt x="70" y="18"/>
                    <a:pt x="69" y="18"/>
                    <a:pt x="68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5" y="20"/>
                    <a:pt x="63" y="24"/>
                  </a:cubicBezTo>
                  <a:cubicBezTo>
                    <a:pt x="62" y="27"/>
                    <a:pt x="61" y="33"/>
                    <a:pt x="60" y="37"/>
                  </a:cubicBezTo>
                  <a:cubicBezTo>
                    <a:pt x="58" y="42"/>
                    <a:pt x="58" y="47"/>
                    <a:pt x="58" y="51"/>
                  </a:cubicBezTo>
                  <a:cubicBezTo>
                    <a:pt x="58" y="53"/>
                    <a:pt x="57" y="55"/>
                    <a:pt x="57" y="56"/>
                  </a:cubicBezTo>
                  <a:cubicBezTo>
                    <a:pt x="57" y="56"/>
                    <a:pt x="57" y="57"/>
                    <a:pt x="56" y="57"/>
                  </a:cubicBezTo>
                  <a:cubicBezTo>
                    <a:pt x="55" y="57"/>
                    <a:pt x="54" y="57"/>
                    <a:pt x="51" y="57"/>
                  </a:cubicBezTo>
                  <a:cubicBezTo>
                    <a:pt x="48" y="57"/>
                    <a:pt x="43" y="58"/>
                    <a:pt x="38" y="59"/>
                  </a:cubicBezTo>
                  <a:cubicBezTo>
                    <a:pt x="33" y="60"/>
                    <a:pt x="28" y="61"/>
                    <a:pt x="24" y="63"/>
                  </a:cubicBezTo>
                  <a:cubicBezTo>
                    <a:pt x="21" y="64"/>
                    <a:pt x="18" y="65"/>
                    <a:pt x="18" y="65"/>
                  </a:cubicBezTo>
                  <a:cubicBezTo>
                    <a:pt x="18" y="65"/>
                    <a:pt x="18" y="66"/>
                    <a:pt x="18" y="67"/>
                  </a:cubicBezTo>
                  <a:cubicBezTo>
                    <a:pt x="18" y="68"/>
                    <a:pt x="19" y="70"/>
                    <a:pt x="19" y="72"/>
                  </a:cubicBezTo>
                  <a:cubicBezTo>
                    <a:pt x="20" y="76"/>
                    <a:pt x="21" y="81"/>
                    <a:pt x="23" y="86"/>
                  </a:cubicBezTo>
                  <a:cubicBezTo>
                    <a:pt x="24" y="90"/>
                    <a:pt x="26" y="95"/>
                    <a:pt x="28" y="98"/>
                  </a:cubicBezTo>
                  <a:cubicBezTo>
                    <a:pt x="29" y="100"/>
                    <a:pt x="29" y="102"/>
                    <a:pt x="30" y="103"/>
                  </a:cubicBezTo>
                  <a:cubicBezTo>
                    <a:pt x="30" y="103"/>
                    <a:pt x="30" y="104"/>
                    <a:pt x="30" y="104"/>
                  </a:cubicBezTo>
                  <a:cubicBezTo>
                    <a:pt x="29" y="105"/>
                    <a:pt x="27" y="106"/>
                    <a:pt x="25" y="107"/>
                  </a:cubicBezTo>
                  <a:cubicBezTo>
                    <a:pt x="25" y="107"/>
                    <a:pt x="24" y="108"/>
                    <a:pt x="23" y="108"/>
                  </a:cubicBezTo>
                  <a:cubicBezTo>
                    <a:pt x="22" y="109"/>
                    <a:pt x="21" y="110"/>
                    <a:pt x="20" y="110"/>
                  </a:cubicBezTo>
                  <a:cubicBezTo>
                    <a:pt x="19" y="112"/>
                    <a:pt x="17" y="113"/>
                    <a:pt x="15" y="115"/>
                  </a:cubicBezTo>
                  <a:cubicBezTo>
                    <a:pt x="11" y="119"/>
                    <a:pt x="8" y="122"/>
                    <a:pt x="5" y="125"/>
                  </a:cubicBezTo>
                  <a:cubicBezTo>
                    <a:pt x="2" y="128"/>
                    <a:pt x="0" y="130"/>
                    <a:pt x="0" y="130"/>
                  </a:cubicBezTo>
                  <a:cubicBezTo>
                    <a:pt x="0" y="130"/>
                    <a:pt x="2" y="133"/>
                    <a:pt x="5" y="136"/>
                  </a:cubicBezTo>
                  <a:cubicBezTo>
                    <a:pt x="6" y="137"/>
                    <a:pt x="8" y="139"/>
                    <a:pt x="9" y="141"/>
                  </a:cubicBezTo>
                  <a:cubicBezTo>
                    <a:pt x="11" y="142"/>
                    <a:pt x="13" y="144"/>
                    <a:pt x="15" y="146"/>
                  </a:cubicBezTo>
                  <a:cubicBezTo>
                    <a:pt x="17" y="147"/>
                    <a:pt x="19" y="149"/>
                    <a:pt x="20" y="151"/>
                  </a:cubicBezTo>
                  <a:cubicBezTo>
                    <a:pt x="21" y="151"/>
                    <a:pt x="22" y="152"/>
                    <a:pt x="23" y="153"/>
                  </a:cubicBezTo>
                  <a:cubicBezTo>
                    <a:pt x="24" y="153"/>
                    <a:pt x="25" y="154"/>
                    <a:pt x="25" y="154"/>
                  </a:cubicBezTo>
                  <a:cubicBezTo>
                    <a:pt x="27" y="155"/>
                    <a:pt x="29" y="156"/>
                    <a:pt x="30" y="157"/>
                  </a:cubicBezTo>
                  <a:cubicBezTo>
                    <a:pt x="30" y="157"/>
                    <a:pt x="30" y="158"/>
                    <a:pt x="30" y="158"/>
                  </a:cubicBezTo>
                  <a:cubicBezTo>
                    <a:pt x="29" y="159"/>
                    <a:pt x="29" y="161"/>
                    <a:pt x="28" y="163"/>
                  </a:cubicBezTo>
                  <a:cubicBezTo>
                    <a:pt x="26" y="166"/>
                    <a:pt x="24" y="171"/>
                    <a:pt x="23" y="175"/>
                  </a:cubicBezTo>
                  <a:cubicBezTo>
                    <a:pt x="21" y="180"/>
                    <a:pt x="20" y="185"/>
                    <a:pt x="19" y="189"/>
                  </a:cubicBezTo>
                  <a:cubicBezTo>
                    <a:pt x="19" y="191"/>
                    <a:pt x="18" y="193"/>
                    <a:pt x="18" y="194"/>
                  </a:cubicBezTo>
                  <a:cubicBezTo>
                    <a:pt x="18" y="195"/>
                    <a:pt x="18" y="196"/>
                    <a:pt x="18" y="196"/>
                  </a:cubicBezTo>
                  <a:cubicBezTo>
                    <a:pt x="18" y="196"/>
                    <a:pt x="21" y="197"/>
                    <a:pt x="24" y="198"/>
                  </a:cubicBezTo>
                  <a:cubicBezTo>
                    <a:pt x="28" y="200"/>
                    <a:pt x="33" y="201"/>
                    <a:pt x="38" y="202"/>
                  </a:cubicBezTo>
                  <a:cubicBezTo>
                    <a:pt x="43" y="203"/>
                    <a:pt x="48" y="203"/>
                    <a:pt x="51" y="204"/>
                  </a:cubicBezTo>
                  <a:cubicBezTo>
                    <a:pt x="54" y="204"/>
                    <a:pt x="55" y="204"/>
                    <a:pt x="56" y="204"/>
                  </a:cubicBezTo>
                  <a:cubicBezTo>
                    <a:pt x="57" y="204"/>
                    <a:pt x="57" y="205"/>
                    <a:pt x="57" y="205"/>
                  </a:cubicBezTo>
                  <a:cubicBezTo>
                    <a:pt x="57" y="206"/>
                    <a:pt x="58" y="208"/>
                    <a:pt x="58" y="210"/>
                  </a:cubicBezTo>
                  <a:cubicBezTo>
                    <a:pt x="58" y="214"/>
                    <a:pt x="58" y="219"/>
                    <a:pt x="60" y="223"/>
                  </a:cubicBezTo>
                  <a:cubicBezTo>
                    <a:pt x="61" y="228"/>
                    <a:pt x="62" y="234"/>
                    <a:pt x="63" y="237"/>
                  </a:cubicBezTo>
                  <a:cubicBezTo>
                    <a:pt x="65" y="241"/>
                    <a:pt x="66" y="243"/>
                    <a:pt x="66" y="243"/>
                  </a:cubicBezTo>
                  <a:cubicBezTo>
                    <a:pt x="66" y="243"/>
                    <a:pt x="66" y="243"/>
                    <a:pt x="68" y="243"/>
                  </a:cubicBezTo>
                  <a:cubicBezTo>
                    <a:pt x="69" y="243"/>
                    <a:pt x="70" y="243"/>
                    <a:pt x="72" y="242"/>
                  </a:cubicBezTo>
                  <a:cubicBezTo>
                    <a:pt x="76" y="242"/>
                    <a:pt x="81" y="240"/>
                    <a:pt x="86" y="239"/>
                  </a:cubicBezTo>
                  <a:cubicBezTo>
                    <a:pt x="91" y="237"/>
                    <a:pt x="96" y="235"/>
                    <a:pt x="99" y="234"/>
                  </a:cubicBezTo>
                  <a:cubicBezTo>
                    <a:pt x="101" y="233"/>
                    <a:pt x="102" y="232"/>
                    <a:pt x="103" y="232"/>
                  </a:cubicBezTo>
                  <a:cubicBezTo>
                    <a:pt x="104" y="232"/>
                    <a:pt x="104" y="232"/>
                    <a:pt x="105" y="232"/>
                  </a:cubicBezTo>
                  <a:cubicBezTo>
                    <a:pt x="105" y="233"/>
                    <a:pt x="106" y="234"/>
                    <a:pt x="107" y="236"/>
                  </a:cubicBezTo>
                  <a:cubicBezTo>
                    <a:pt x="108" y="237"/>
                    <a:pt x="108" y="238"/>
                    <a:pt x="109" y="239"/>
                  </a:cubicBezTo>
                  <a:cubicBezTo>
                    <a:pt x="110" y="239"/>
                    <a:pt x="110" y="240"/>
                    <a:pt x="111" y="241"/>
                  </a:cubicBezTo>
                  <a:cubicBezTo>
                    <a:pt x="112" y="243"/>
                    <a:pt x="114" y="245"/>
                    <a:pt x="116" y="247"/>
                  </a:cubicBezTo>
                  <a:cubicBezTo>
                    <a:pt x="119" y="251"/>
                    <a:pt x="123" y="254"/>
                    <a:pt x="126" y="257"/>
                  </a:cubicBezTo>
                  <a:cubicBezTo>
                    <a:pt x="129" y="259"/>
                    <a:pt x="131" y="261"/>
                    <a:pt x="131" y="261"/>
                  </a:cubicBezTo>
                  <a:cubicBezTo>
                    <a:pt x="131" y="261"/>
                    <a:pt x="133" y="259"/>
                    <a:pt x="136" y="257"/>
                  </a:cubicBezTo>
                  <a:cubicBezTo>
                    <a:pt x="138" y="255"/>
                    <a:pt x="139" y="254"/>
                    <a:pt x="141" y="252"/>
                  </a:cubicBezTo>
                  <a:cubicBezTo>
                    <a:pt x="143" y="251"/>
                    <a:pt x="145" y="249"/>
                    <a:pt x="146" y="247"/>
                  </a:cubicBezTo>
                  <a:cubicBezTo>
                    <a:pt x="148" y="245"/>
                    <a:pt x="150" y="243"/>
                    <a:pt x="151" y="241"/>
                  </a:cubicBezTo>
                  <a:cubicBezTo>
                    <a:pt x="152" y="240"/>
                    <a:pt x="152" y="239"/>
                    <a:pt x="153" y="239"/>
                  </a:cubicBezTo>
                  <a:cubicBezTo>
                    <a:pt x="154" y="238"/>
                    <a:pt x="154" y="237"/>
                    <a:pt x="155" y="236"/>
                  </a:cubicBezTo>
                  <a:cubicBezTo>
                    <a:pt x="156" y="234"/>
                    <a:pt x="157" y="233"/>
                    <a:pt x="157" y="232"/>
                  </a:cubicBezTo>
                  <a:cubicBezTo>
                    <a:pt x="158" y="232"/>
                    <a:pt x="158" y="232"/>
                    <a:pt x="159" y="232"/>
                  </a:cubicBezTo>
                  <a:cubicBezTo>
                    <a:pt x="160" y="232"/>
                    <a:pt x="161" y="233"/>
                    <a:pt x="163" y="234"/>
                  </a:cubicBezTo>
                  <a:cubicBezTo>
                    <a:pt x="166" y="235"/>
                    <a:pt x="171" y="237"/>
                    <a:pt x="176" y="239"/>
                  </a:cubicBezTo>
                  <a:close/>
                  <a:moveTo>
                    <a:pt x="131" y="218"/>
                  </a:moveTo>
                  <a:cubicBezTo>
                    <a:pt x="83" y="218"/>
                    <a:pt x="43" y="179"/>
                    <a:pt x="43" y="130"/>
                  </a:cubicBezTo>
                  <a:cubicBezTo>
                    <a:pt x="43" y="82"/>
                    <a:pt x="83" y="43"/>
                    <a:pt x="131" y="43"/>
                  </a:cubicBezTo>
                  <a:cubicBezTo>
                    <a:pt x="179" y="43"/>
                    <a:pt x="219" y="82"/>
                    <a:pt x="219" y="130"/>
                  </a:cubicBezTo>
                  <a:cubicBezTo>
                    <a:pt x="219" y="179"/>
                    <a:pt x="179" y="218"/>
                    <a:pt x="131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8" name="Group 150"/>
          <p:cNvGrpSpPr/>
          <p:nvPr/>
        </p:nvGrpSpPr>
        <p:grpSpPr>
          <a:xfrm>
            <a:off x="1448298" y="1661438"/>
            <a:ext cx="637580" cy="494088"/>
            <a:chOff x="2932113" y="3344863"/>
            <a:chExt cx="422275" cy="333374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69" name="Freeform 151"/>
            <p:cNvSpPr>
              <a:spLocks noEditPoints="1"/>
            </p:cNvSpPr>
            <p:nvPr/>
          </p:nvSpPr>
          <p:spPr bwMode="auto">
            <a:xfrm>
              <a:off x="3173413" y="3427413"/>
              <a:ext cx="100013" cy="100012"/>
            </a:xfrm>
            <a:custGeom>
              <a:avLst/>
              <a:gdLst>
                <a:gd name="T0" fmla="*/ 79 w 79"/>
                <a:gd name="T1" fmla="*/ 44 h 79"/>
                <a:gd name="T2" fmla="*/ 79 w 79"/>
                <a:gd name="T3" fmla="*/ 35 h 79"/>
                <a:gd name="T4" fmla="*/ 71 w 79"/>
                <a:gd name="T5" fmla="*/ 32 h 79"/>
                <a:gd name="T6" fmla="*/ 67 w 79"/>
                <a:gd name="T7" fmla="*/ 22 h 79"/>
                <a:gd name="T8" fmla="*/ 70 w 79"/>
                <a:gd name="T9" fmla="*/ 15 h 79"/>
                <a:gd name="T10" fmla="*/ 64 w 79"/>
                <a:gd name="T11" fmla="*/ 8 h 79"/>
                <a:gd name="T12" fmla="*/ 57 w 79"/>
                <a:gd name="T13" fmla="*/ 12 h 79"/>
                <a:gd name="T14" fmla="*/ 47 w 79"/>
                <a:gd name="T15" fmla="*/ 8 h 79"/>
                <a:gd name="T16" fmla="*/ 44 w 79"/>
                <a:gd name="T17" fmla="*/ 0 h 79"/>
                <a:gd name="T18" fmla="*/ 35 w 79"/>
                <a:gd name="T19" fmla="*/ 0 h 79"/>
                <a:gd name="T20" fmla="*/ 32 w 79"/>
                <a:gd name="T21" fmla="*/ 8 h 79"/>
                <a:gd name="T22" fmla="*/ 22 w 79"/>
                <a:gd name="T23" fmla="*/ 12 h 79"/>
                <a:gd name="T24" fmla="*/ 15 w 79"/>
                <a:gd name="T25" fmla="*/ 8 h 79"/>
                <a:gd name="T26" fmla="*/ 8 w 79"/>
                <a:gd name="T27" fmla="*/ 15 h 79"/>
                <a:gd name="T28" fmla="*/ 12 w 79"/>
                <a:gd name="T29" fmla="*/ 22 h 79"/>
                <a:gd name="T30" fmla="*/ 8 w 79"/>
                <a:gd name="T31" fmla="*/ 32 h 79"/>
                <a:gd name="T32" fmla="*/ 0 w 79"/>
                <a:gd name="T33" fmla="*/ 35 h 79"/>
                <a:gd name="T34" fmla="*/ 0 w 79"/>
                <a:gd name="T35" fmla="*/ 44 h 79"/>
                <a:gd name="T36" fmla="*/ 8 w 79"/>
                <a:gd name="T37" fmla="*/ 47 h 79"/>
                <a:gd name="T38" fmla="*/ 12 w 79"/>
                <a:gd name="T39" fmla="*/ 57 h 79"/>
                <a:gd name="T40" fmla="*/ 8 w 79"/>
                <a:gd name="T41" fmla="*/ 64 h 79"/>
                <a:gd name="T42" fmla="*/ 15 w 79"/>
                <a:gd name="T43" fmla="*/ 70 h 79"/>
                <a:gd name="T44" fmla="*/ 22 w 79"/>
                <a:gd name="T45" fmla="*/ 67 h 79"/>
                <a:gd name="T46" fmla="*/ 32 w 79"/>
                <a:gd name="T47" fmla="*/ 71 h 79"/>
                <a:gd name="T48" fmla="*/ 35 w 79"/>
                <a:gd name="T49" fmla="*/ 79 h 79"/>
                <a:gd name="T50" fmla="*/ 44 w 79"/>
                <a:gd name="T51" fmla="*/ 79 h 79"/>
                <a:gd name="T52" fmla="*/ 47 w 79"/>
                <a:gd name="T53" fmla="*/ 71 h 79"/>
                <a:gd name="T54" fmla="*/ 57 w 79"/>
                <a:gd name="T55" fmla="*/ 67 h 79"/>
                <a:gd name="T56" fmla="*/ 64 w 79"/>
                <a:gd name="T57" fmla="*/ 70 h 79"/>
                <a:gd name="T58" fmla="*/ 70 w 79"/>
                <a:gd name="T59" fmla="*/ 64 h 79"/>
                <a:gd name="T60" fmla="*/ 67 w 79"/>
                <a:gd name="T61" fmla="*/ 57 h 79"/>
                <a:gd name="T62" fmla="*/ 71 w 79"/>
                <a:gd name="T63" fmla="*/ 47 h 79"/>
                <a:gd name="T64" fmla="*/ 79 w 79"/>
                <a:gd name="T65" fmla="*/ 44 h 79"/>
                <a:gd name="T66" fmla="*/ 39 w 79"/>
                <a:gd name="T67" fmla="*/ 57 h 79"/>
                <a:gd name="T68" fmla="*/ 22 w 79"/>
                <a:gd name="T69" fmla="*/ 39 h 79"/>
                <a:gd name="T70" fmla="*/ 39 w 79"/>
                <a:gd name="T71" fmla="*/ 22 h 79"/>
                <a:gd name="T72" fmla="*/ 57 w 79"/>
                <a:gd name="T73" fmla="*/ 39 h 79"/>
                <a:gd name="T74" fmla="*/ 39 w 79"/>
                <a:gd name="T75" fmla="*/ 5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9">
                  <a:moveTo>
                    <a:pt x="79" y="44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0" y="29"/>
                    <a:pt x="69" y="25"/>
                    <a:pt x="67" y="22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4" y="10"/>
                    <a:pt x="50" y="9"/>
                    <a:pt x="47" y="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5" y="10"/>
                    <a:pt x="22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5"/>
                    <a:pt x="9" y="29"/>
                    <a:pt x="8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50"/>
                    <a:pt x="10" y="54"/>
                    <a:pt x="12" y="5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5" y="69"/>
                    <a:pt x="29" y="70"/>
                    <a:pt x="32" y="71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50" y="70"/>
                    <a:pt x="54" y="69"/>
                    <a:pt x="57" y="67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4"/>
                    <a:pt x="70" y="50"/>
                    <a:pt x="71" y="47"/>
                  </a:cubicBezTo>
                  <a:lnTo>
                    <a:pt x="79" y="44"/>
                  </a:lnTo>
                  <a:close/>
                  <a:moveTo>
                    <a:pt x="39" y="57"/>
                  </a:moveTo>
                  <a:cubicBezTo>
                    <a:pt x="30" y="57"/>
                    <a:pt x="22" y="49"/>
                    <a:pt x="22" y="39"/>
                  </a:cubicBezTo>
                  <a:cubicBezTo>
                    <a:pt x="22" y="30"/>
                    <a:pt x="30" y="22"/>
                    <a:pt x="39" y="22"/>
                  </a:cubicBezTo>
                  <a:cubicBezTo>
                    <a:pt x="49" y="22"/>
                    <a:pt x="57" y="30"/>
                    <a:pt x="57" y="39"/>
                  </a:cubicBezTo>
                  <a:cubicBezTo>
                    <a:pt x="57" y="49"/>
                    <a:pt x="49" y="57"/>
                    <a:pt x="39" y="5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692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385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0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770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4627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1555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198480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5406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 sz="2400" b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" name="Freeform 152"/>
            <p:cNvSpPr>
              <a:spLocks noEditPoints="1"/>
            </p:cNvSpPr>
            <p:nvPr/>
          </p:nvSpPr>
          <p:spPr bwMode="auto">
            <a:xfrm>
              <a:off x="3019425" y="3400425"/>
              <a:ext cx="157163" cy="157162"/>
            </a:xfrm>
            <a:custGeom>
              <a:avLst/>
              <a:gdLst>
                <a:gd name="T0" fmla="*/ 118 w 124"/>
                <a:gd name="T1" fmla="*/ 92 h 124"/>
                <a:gd name="T2" fmla="*/ 124 w 124"/>
                <a:gd name="T3" fmla="*/ 78 h 124"/>
                <a:gd name="T4" fmla="*/ 113 w 124"/>
                <a:gd name="T5" fmla="*/ 70 h 124"/>
                <a:gd name="T6" fmla="*/ 113 w 124"/>
                <a:gd name="T7" fmla="*/ 52 h 124"/>
                <a:gd name="T8" fmla="*/ 123 w 124"/>
                <a:gd name="T9" fmla="*/ 43 h 124"/>
                <a:gd name="T10" fmla="*/ 117 w 124"/>
                <a:gd name="T11" fmla="*/ 30 h 124"/>
                <a:gd name="T12" fmla="*/ 103 w 124"/>
                <a:gd name="T13" fmla="*/ 31 h 124"/>
                <a:gd name="T14" fmla="*/ 91 w 124"/>
                <a:gd name="T15" fmla="*/ 19 h 124"/>
                <a:gd name="T16" fmla="*/ 91 w 124"/>
                <a:gd name="T17" fmla="*/ 6 h 124"/>
                <a:gd name="T18" fmla="*/ 78 w 124"/>
                <a:gd name="T19" fmla="*/ 0 h 124"/>
                <a:gd name="T20" fmla="*/ 69 w 124"/>
                <a:gd name="T21" fmla="*/ 11 h 124"/>
                <a:gd name="T22" fmla="*/ 52 w 124"/>
                <a:gd name="T23" fmla="*/ 11 h 124"/>
                <a:gd name="T24" fmla="*/ 43 w 124"/>
                <a:gd name="T25" fmla="*/ 1 h 124"/>
                <a:gd name="T26" fmla="*/ 29 w 124"/>
                <a:gd name="T27" fmla="*/ 7 h 124"/>
                <a:gd name="T28" fmla="*/ 30 w 124"/>
                <a:gd name="T29" fmla="*/ 21 h 124"/>
                <a:gd name="T30" fmla="*/ 18 w 124"/>
                <a:gd name="T31" fmla="*/ 33 h 124"/>
                <a:gd name="T32" fmla="*/ 5 w 124"/>
                <a:gd name="T33" fmla="*/ 33 h 124"/>
                <a:gd name="T34" fmla="*/ 0 w 124"/>
                <a:gd name="T35" fmla="*/ 46 h 124"/>
                <a:gd name="T36" fmla="*/ 10 w 124"/>
                <a:gd name="T37" fmla="*/ 55 h 124"/>
                <a:gd name="T38" fmla="*/ 10 w 124"/>
                <a:gd name="T39" fmla="*/ 72 h 124"/>
                <a:gd name="T40" fmla="*/ 1 w 124"/>
                <a:gd name="T41" fmla="*/ 81 h 124"/>
                <a:gd name="T42" fmla="*/ 7 w 124"/>
                <a:gd name="T43" fmla="*/ 95 h 124"/>
                <a:gd name="T44" fmla="*/ 20 w 124"/>
                <a:gd name="T45" fmla="*/ 94 h 124"/>
                <a:gd name="T46" fmla="*/ 33 w 124"/>
                <a:gd name="T47" fmla="*/ 106 h 124"/>
                <a:gd name="T48" fmla="*/ 32 w 124"/>
                <a:gd name="T49" fmla="*/ 119 h 124"/>
                <a:gd name="T50" fmla="*/ 46 w 124"/>
                <a:gd name="T51" fmla="*/ 124 h 124"/>
                <a:gd name="T52" fmla="*/ 54 w 124"/>
                <a:gd name="T53" fmla="*/ 114 h 124"/>
                <a:gd name="T54" fmla="*/ 72 w 124"/>
                <a:gd name="T55" fmla="*/ 114 h 124"/>
                <a:gd name="T56" fmla="*/ 81 w 124"/>
                <a:gd name="T57" fmla="*/ 123 h 124"/>
                <a:gd name="T58" fmla="*/ 94 w 124"/>
                <a:gd name="T59" fmla="*/ 117 h 124"/>
                <a:gd name="T60" fmla="*/ 93 w 124"/>
                <a:gd name="T61" fmla="*/ 104 h 124"/>
                <a:gd name="T62" fmla="*/ 105 w 124"/>
                <a:gd name="T63" fmla="*/ 91 h 124"/>
                <a:gd name="T64" fmla="*/ 118 w 124"/>
                <a:gd name="T65" fmla="*/ 92 h 124"/>
                <a:gd name="T66" fmla="*/ 48 w 124"/>
                <a:gd name="T67" fmla="*/ 97 h 124"/>
                <a:gd name="T68" fmla="*/ 27 w 124"/>
                <a:gd name="T69" fmla="*/ 49 h 124"/>
                <a:gd name="T70" fmla="*/ 75 w 124"/>
                <a:gd name="T71" fmla="*/ 28 h 124"/>
                <a:gd name="T72" fmla="*/ 96 w 124"/>
                <a:gd name="T73" fmla="*/ 76 h 124"/>
                <a:gd name="T74" fmla="*/ 48 w 124"/>
                <a:gd name="T75" fmla="*/ 9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4">
                  <a:moveTo>
                    <a:pt x="118" y="92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64"/>
                    <a:pt x="114" y="58"/>
                    <a:pt x="113" y="52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0" y="26"/>
                    <a:pt x="96" y="22"/>
                    <a:pt x="91" y="19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3" y="10"/>
                    <a:pt x="57" y="10"/>
                    <a:pt x="52" y="1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6" y="24"/>
                    <a:pt x="22" y="28"/>
                    <a:pt x="18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9" y="61"/>
                    <a:pt x="9" y="67"/>
                    <a:pt x="10" y="72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23" y="98"/>
                    <a:pt x="28" y="102"/>
                    <a:pt x="33" y="10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60" y="115"/>
                    <a:pt x="66" y="115"/>
                    <a:pt x="72" y="114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8" y="101"/>
                    <a:pt x="102" y="96"/>
                    <a:pt x="105" y="91"/>
                  </a:cubicBezTo>
                  <a:lnTo>
                    <a:pt x="118" y="92"/>
                  </a:lnTo>
                  <a:close/>
                  <a:moveTo>
                    <a:pt x="48" y="97"/>
                  </a:moveTo>
                  <a:cubicBezTo>
                    <a:pt x="29" y="90"/>
                    <a:pt x="20" y="68"/>
                    <a:pt x="27" y="49"/>
                  </a:cubicBezTo>
                  <a:cubicBezTo>
                    <a:pt x="34" y="30"/>
                    <a:pt x="56" y="20"/>
                    <a:pt x="75" y="28"/>
                  </a:cubicBezTo>
                  <a:cubicBezTo>
                    <a:pt x="94" y="35"/>
                    <a:pt x="104" y="57"/>
                    <a:pt x="96" y="76"/>
                  </a:cubicBezTo>
                  <a:cubicBezTo>
                    <a:pt x="89" y="95"/>
                    <a:pt x="67" y="104"/>
                    <a:pt x="48" y="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692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385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0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770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4627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1555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198480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5406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 sz="2400" b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Freeform 153"/>
            <p:cNvSpPr>
              <a:spLocks noEditPoints="1"/>
            </p:cNvSpPr>
            <p:nvPr/>
          </p:nvSpPr>
          <p:spPr bwMode="auto">
            <a:xfrm>
              <a:off x="2946400" y="3344863"/>
              <a:ext cx="395288" cy="268287"/>
            </a:xfrm>
            <a:custGeom>
              <a:avLst/>
              <a:gdLst>
                <a:gd name="T0" fmla="*/ 41 w 313"/>
                <a:gd name="T1" fmla="*/ 212 h 212"/>
                <a:gd name="T2" fmla="*/ 272 w 313"/>
                <a:gd name="T3" fmla="*/ 212 h 212"/>
                <a:gd name="T4" fmla="*/ 313 w 313"/>
                <a:gd name="T5" fmla="*/ 175 h 212"/>
                <a:gd name="T6" fmla="*/ 313 w 313"/>
                <a:gd name="T7" fmla="*/ 171 h 212"/>
                <a:gd name="T8" fmla="*/ 313 w 313"/>
                <a:gd name="T9" fmla="*/ 41 h 212"/>
                <a:gd name="T10" fmla="*/ 272 w 313"/>
                <a:gd name="T11" fmla="*/ 0 h 212"/>
                <a:gd name="T12" fmla="*/ 245 w 313"/>
                <a:gd name="T13" fmla="*/ 0 h 212"/>
                <a:gd name="T14" fmla="*/ 229 w 313"/>
                <a:gd name="T15" fmla="*/ 0 h 212"/>
                <a:gd name="T16" fmla="*/ 41 w 313"/>
                <a:gd name="T17" fmla="*/ 0 h 212"/>
                <a:gd name="T18" fmla="*/ 0 w 313"/>
                <a:gd name="T19" fmla="*/ 41 h 212"/>
                <a:gd name="T20" fmla="*/ 0 w 313"/>
                <a:gd name="T21" fmla="*/ 171 h 212"/>
                <a:gd name="T22" fmla="*/ 0 w 313"/>
                <a:gd name="T23" fmla="*/ 175 h 212"/>
                <a:gd name="T24" fmla="*/ 41 w 313"/>
                <a:gd name="T25" fmla="*/ 212 h 212"/>
                <a:gd name="T26" fmla="*/ 35 w 313"/>
                <a:gd name="T27" fmla="*/ 30 h 212"/>
                <a:gd name="T28" fmla="*/ 245 w 313"/>
                <a:gd name="T29" fmla="*/ 30 h 212"/>
                <a:gd name="T30" fmla="*/ 269 w 313"/>
                <a:gd name="T31" fmla="*/ 30 h 212"/>
                <a:gd name="T32" fmla="*/ 278 w 313"/>
                <a:gd name="T33" fmla="*/ 30 h 212"/>
                <a:gd name="T34" fmla="*/ 278 w 313"/>
                <a:gd name="T35" fmla="*/ 128 h 212"/>
                <a:gd name="T36" fmla="*/ 278 w 313"/>
                <a:gd name="T37" fmla="*/ 128 h 212"/>
                <a:gd name="T38" fmla="*/ 278 w 313"/>
                <a:gd name="T39" fmla="*/ 182 h 212"/>
                <a:gd name="T40" fmla="*/ 35 w 313"/>
                <a:gd name="T41" fmla="*/ 182 h 212"/>
                <a:gd name="T42" fmla="*/ 35 w 313"/>
                <a:gd name="T43" fmla="*/ 128 h 212"/>
                <a:gd name="T44" fmla="*/ 35 w 313"/>
                <a:gd name="T45" fmla="*/ 128 h 212"/>
                <a:gd name="T46" fmla="*/ 35 w 313"/>
                <a:gd name="T47" fmla="*/ 3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3" h="212">
                  <a:moveTo>
                    <a:pt x="41" y="212"/>
                  </a:moveTo>
                  <a:cubicBezTo>
                    <a:pt x="272" y="212"/>
                    <a:pt x="272" y="212"/>
                    <a:pt x="272" y="212"/>
                  </a:cubicBezTo>
                  <a:cubicBezTo>
                    <a:pt x="293" y="212"/>
                    <a:pt x="311" y="196"/>
                    <a:pt x="313" y="175"/>
                  </a:cubicBezTo>
                  <a:cubicBezTo>
                    <a:pt x="313" y="174"/>
                    <a:pt x="313" y="173"/>
                    <a:pt x="313" y="171"/>
                  </a:cubicBezTo>
                  <a:cubicBezTo>
                    <a:pt x="313" y="41"/>
                    <a:pt x="313" y="41"/>
                    <a:pt x="313" y="41"/>
                  </a:cubicBezTo>
                  <a:cubicBezTo>
                    <a:pt x="313" y="18"/>
                    <a:pt x="295" y="0"/>
                    <a:pt x="272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3"/>
                    <a:pt x="0" y="174"/>
                    <a:pt x="0" y="175"/>
                  </a:cubicBezTo>
                  <a:cubicBezTo>
                    <a:pt x="2" y="196"/>
                    <a:pt x="20" y="212"/>
                    <a:pt x="41" y="212"/>
                  </a:cubicBezTo>
                  <a:close/>
                  <a:moveTo>
                    <a:pt x="35" y="30"/>
                  </a:moveTo>
                  <a:cubicBezTo>
                    <a:pt x="245" y="30"/>
                    <a:pt x="245" y="30"/>
                    <a:pt x="245" y="30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78" y="30"/>
                    <a:pt x="278" y="30"/>
                    <a:pt x="278" y="30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278" y="182"/>
                    <a:pt x="278" y="182"/>
                    <a:pt x="278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lnTo>
                    <a:pt x="35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692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385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0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770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4627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1555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198480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5406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 sz="2400" b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Freeform 154"/>
            <p:cNvSpPr>
              <a:spLocks noEditPoints="1"/>
            </p:cNvSpPr>
            <p:nvPr/>
          </p:nvSpPr>
          <p:spPr bwMode="auto">
            <a:xfrm>
              <a:off x="2932113" y="3632200"/>
              <a:ext cx="422275" cy="46037"/>
            </a:xfrm>
            <a:custGeom>
              <a:avLst/>
              <a:gdLst>
                <a:gd name="T0" fmla="*/ 197 w 334"/>
                <a:gd name="T1" fmla="*/ 0 h 37"/>
                <a:gd name="T2" fmla="*/ 197 w 334"/>
                <a:gd name="T3" fmla="*/ 11 h 37"/>
                <a:gd name="T4" fmla="*/ 131 w 334"/>
                <a:gd name="T5" fmla="*/ 11 h 37"/>
                <a:gd name="T6" fmla="*/ 131 w 334"/>
                <a:gd name="T7" fmla="*/ 0 h 37"/>
                <a:gd name="T8" fmla="*/ 0 w 334"/>
                <a:gd name="T9" fmla="*/ 0 h 37"/>
                <a:gd name="T10" fmla="*/ 29 w 334"/>
                <a:gd name="T11" fmla="*/ 37 h 37"/>
                <a:gd name="T12" fmla="*/ 305 w 334"/>
                <a:gd name="T13" fmla="*/ 37 h 37"/>
                <a:gd name="T14" fmla="*/ 334 w 334"/>
                <a:gd name="T15" fmla="*/ 0 h 37"/>
                <a:gd name="T16" fmla="*/ 197 w 334"/>
                <a:gd name="T17" fmla="*/ 0 h 37"/>
                <a:gd name="T18" fmla="*/ 270 w 334"/>
                <a:gd name="T19" fmla="*/ 24 h 37"/>
                <a:gd name="T20" fmla="*/ 240 w 334"/>
                <a:gd name="T21" fmla="*/ 24 h 37"/>
                <a:gd name="T22" fmla="*/ 240 w 334"/>
                <a:gd name="T23" fmla="*/ 14 h 37"/>
                <a:gd name="T24" fmla="*/ 270 w 334"/>
                <a:gd name="T25" fmla="*/ 14 h 37"/>
                <a:gd name="T26" fmla="*/ 270 w 334"/>
                <a:gd name="T27" fmla="*/ 24 h 37"/>
                <a:gd name="T28" fmla="*/ 311 w 334"/>
                <a:gd name="T29" fmla="*/ 24 h 37"/>
                <a:gd name="T30" fmla="*/ 281 w 334"/>
                <a:gd name="T31" fmla="*/ 24 h 37"/>
                <a:gd name="T32" fmla="*/ 281 w 334"/>
                <a:gd name="T33" fmla="*/ 14 h 37"/>
                <a:gd name="T34" fmla="*/ 311 w 334"/>
                <a:gd name="T35" fmla="*/ 14 h 37"/>
                <a:gd name="T36" fmla="*/ 311 w 33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37">
                  <a:moveTo>
                    <a:pt x="197" y="0"/>
                  </a:moveTo>
                  <a:cubicBezTo>
                    <a:pt x="197" y="11"/>
                    <a:pt x="197" y="11"/>
                    <a:pt x="197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13" y="37"/>
                    <a:pt x="29" y="37"/>
                  </a:cubicBezTo>
                  <a:cubicBezTo>
                    <a:pt x="305" y="37"/>
                    <a:pt x="305" y="37"/>
                    <a:pt x="305" y="37"/>
                  </a:cubicBezTo>
                  <a:cubicBezTo>
                    <a:pt x="321" y="37"/>
                    <a:pt x="333" y="19"/>
                    <a:pt x="334" y="0"/>
                  </a:cubicBezTo>
                  <a:lnTo>
                    <a:pt x="197" y="0"/>
                  </a:lnTo>
                  <a:close/>
                  <a:moveTo>
                    <a:pt x="270" y="24"/>
                  </a:moveTo>
                  <a:cubicBezTo>
                    <a:pt x="240" y="24"/>
                    <a:pt x="240" y="24"/>
                    <a:pt x="240" y="24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70" y="14"/>
                    <a:pt x="270" y="14"/>
                    <a:pt x="270" y="14"/>
                  </a:cubicBezTo>
                  <a:lnTo>
                    <a:pt x="270" y="24"/>
                  </a:lnTo>
                  <a:close/>
                  <a:moveTo>
                    <a:pt x="311" y="24"/>
                  </a:moveTo>
                  <a:cubicBezTo>
                    <a:pt x="281" y="24"/>
                    <a:pt x="281" y="24"/>
                    <a:pt x="281" y="24"/>
                  </a:cubicBezTo>
                  <a:cubicBezTo>
                    <a:pt x="281" y="14"/>
                    <a:pt x="281" y="14"/>
                    <a:pt x="281" y="14"/>
                  </a:cubicBezTo>
                  <a:cubicBezTo>
                    <a:pt x="311" y="14"/>
                    <a:pt x="311" y="14"/>
                    <a:pt x="311" y="14"/>
                  </a:cubicBezTo>
                  <a:lnTo>
                    <a:pt x="311" y="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692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385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0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770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4627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1555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198480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5406" algn="l" defTabSz="91385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 sz="2400" b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3" name="Freeform 33"/>
          <p:cNvSpPr>
            <a:spLocks noEditPoints="1"/>
          </p:cNvSpPr>
          <p:nvPr/>
        </p:nvSpPr>
        <p:spPr bwMode="auto">
          <a:xfrm rot="5400000">
            <a:off x="6456316" y="4699586"/>
            <a:ext cx="527644" cy="629365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glow rad="419100">
              <a:schemeClr val="accent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4" name="Group 1047"/>
          <p:cNvGrpSpPr/>
          <p:nvPr/>
        </p:nvGrpSpPr>
        <p:grpSpPr>
          <a:xfrm>
            <a:off x="6386292" y="3167832"/>
            <a:ext cx="667692" cy="663812"/>
            <a:chOff x="8789988" y="1268413"/>
            <a:chExt cx="3003550" cy="2986088"/>
          </a:xfrm>
          <a:solidFill>
            <a:schemeClr val="tx1"/>
          </a:solidFill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75" name="Freeform 38"/>
            <p:cNvSpPr>
              <a:spLocks noEditPoints="1"/>
            </p:cNvSpPr>
            <p:nvPr/>
          </p:nvSpPr>
          <p:spPr bwMode="auto">
            <a:xfrm>
              <a:off x="9805988" y="1268413"/>
              <a:ext cx="1987550" cy="1920875"/>
            </a:xfrm>
            <a:custGeom>
              <a:avLst/>
              <a:gdLst>
                <a:gd name="T0" fmla="*/ 376 w 530"/>
                <a:gd name="T1" fmla="*/ 27 h 512"/>
                <a:gd name="T2" fmla="*/ 314 w 530"/>
                <a:gd name="T3" fmla="*/ 5 h 512"/>
                <a:gd name="T4" fmla="*/ 116 w 530"/>
                <a:gd name="T5" fmla="*/ 49 h 512"/>
                <a:gd name="T6" fmla="*/ 63 w 530"/>
                <a:gd name="T7" fmla="*/ 93 h 512"/>
                <a:gd name="T8" fmla="*/ 0 w 530"/>
                <a:gd name="T9" fmla="*/ 238 h 512"/>
                <a:gd name="T10" fmla="*/ 1 w 530"/>
                <a:gd name="T11" fmla="*/ 238 h 512"/>
                <a:gd name="T12" fmla="*/ 29 w 530"/>
                <a:gd name="T13" fmla="*/ 245 h 512"/>
                <a:gd name="T14" fmla="*/ 246 w 530"/>
                <a:gd name="T15" fmla="*/ 349 h 512"/>
                <a:gd name="T16" fmla="*/ 263 w 530"/>
                <a:gd name="T17" fmla="*/ 361 h 512"/>
                <a:gd name="T18" fmla="*/ 263 w 530"/>
                <a:gd name="T19" fmla="*/ 361 h 512"/>
                <a:gd name="T20" fmla="*/ 283 w 530"/>
                <a:gd name="T21" fmla="*/ 411 h 512"/>
                <a:gd name="T22" fmla="*/ 278 w 530"/>
                <a:gd name="T23" fmla="*/ 512 h 512"/>
                <a:gd name="T24" fmla="*/ 390 w 530"/>
                <a:gd name="T25" fmla="*/ 487 h 512"/>
                <a:gd name="T26" fmla="*/ 443 w 530"/>
                <a:gd name="T27" fmla="*/ 444 h 512"/>
                <a:gd name="T28" fmla="*/ 521 w 530"/>
                <a:gd name="T29" fmla="*/ 264 h 512"/>
                <a:gd name="T30" fmla="*/ 512 w 530"/>
                <a:gd name="T31" fmla="*/ 198 h 512"/>
                <a:gd name="T32" fmla="*/ 376 w 530"/>
                <a:gd name="T33" fmla="*/ 27 h 512"/>
                <a:gd name="T34" fmla="*/ 459 w 530"/>
                <a:gd name="T35" fmla="*/ 236 h 512"/>
                <a:gd name="T36" fmla="*/ 307 w 530"/>
                <a:gd name="T37" fmla="*/ 270 h 512"/>
                <a:gd name="T38" fmla="*/ 245 w 530"/>
                <a:gd name="T39" fmla="*/ 248 h 512"/>
                <a:gd name="T40" fmla="*/ 139 w 530"/>
                <a:gd name="T41" fmla="*/ 114 h 512"/>
                <a:gd name="T42" fmla="*/ 152 w 530"/>
                <a:gd name="T43" fmla="*/ 76 h 512"/>
                <a:gd name="T44" fmla="*/ 304 w 530"/>
                <a:gd name="T45" fmla="*/ 42 h 512"/>
                <a:gd name="T46" fmla="*/ 365 w 530"/>
                <a:gd name="T47" fmla="*/ 64 h 512"/>
                <a:gd name="T48" fmla="*/ 472 w 530"/>
                <a:gd name="T49" fmla="*/ 198 h 512"/>
                <a:gd name="T50" fmla="*/ 459 w 530"/>
                <a:gd name="T51" fmla="*/ 23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0" h="512">
                  <a:moveTo>
                    <a:pt x="376" y="27"/>
                  </a:moveTo>
                  <a:cubicBezTo>
                    <a:pt x="361" y="9"/>
                    <a:pt x="337" y="0"/>
                    <a:pt x="314" y="5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93" y="54"/>
                    <a:pt x="73" y="71"/>
                    <a:pt x="63" y="93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" y="238"/>
                    <a:pt x="1" y="238"/>
                    <a:pt x="1" y="238"/>
                  </a:cubicBezTo>
                  <a:cubicBezTo>
                    <a:pt x="11" y="238"/>
                    <a:pt x="21" y="240"/>
                    <a:pt x="29" y="245"/>
                  </a:cubicBezTo>
                  <a:cubicBezTo>
                    <a:pt x="246" y="349"/>
                    <a:pt x="246" y="349"/>
                    <a:pt x="246" y="349"/>
                  </a:cubicBezTo>
                  <a:cubicBezTo>
                    <a:pt x="252" y="352"/>
                    <a:pt x="258" y="356"/>
                    <a:pt x="263" y="361"/>
                  </a:cubicBezTo>
                  <a:cubicBezTo>
                    <a:pt x="263" y="361"/>
                    <a:pt x="263" y="361"/>
                    <a:pt x="263" y="361"/>
                  </a:cubicBezTo>
                  <a:cubicBezTo>
                    <a:pt x="277" y="374"/>
                    <a:pt x="284" y="392"/>
                    <a:pt x="283" y="411"/>
                  </a:cubicBezTo>
                  <a:cubicBezTo>
                    <a:pt x="278" y="512"/>
                    <a:pt x="278" y="512"/>
                    <a:pt x="278" y="512"/>
                  </a:cubicBezTo>
                  <a:cubicBezTo>
                    <a:pt x="390" y="487"/>
                    <a:pt x="390" y="487"/>
                    <a:pt x="390" y="487"/>
                  </a:cubicBezTo>
                  <a:cubicBezTo>
                    <a:pt x="413" y="482"/>
                    <a:pt x="433" y="466"/>
                    <a:pt x="443" y="444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530" y="242"/>
                    <a:pt x="527" y="216"/>
                    <a:pt x="512" y="198"/>
                  </a:cubicBezTo>
                  <a:lnTo>
                    <a:pt x="376" y="27"/>
                  </a:lnTo>
                  <a:close/>
                  <a:moveTo>
                    <a:pt x="459" y="236"/>
                  </a:moveTo>
                  <a:cubicBezTo>
                    <a:pt x="307" y="270"/>
                    <a:pt x="307" y="270"/>
                    <a:pt x="307" y="270"/>
                  </a:cubicBezTo>
                  <a:cubicBezTo>
                    <a:pt x="284" y="275"/>
                    <a:pt x="260" y="266"/>
                    <a:pt x="245" y="248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28" y="100"/>
                    <a:pt x="135" y="80"/>
                    <a:pt x="152" y="76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27" y="37"/>
                    <a:pt x="351" y="46"/>
                    <a:pt x="365" y="64"/>
                  </a:cubicBezTo>
                  <a:cubicBezTo>
                    <a:pt x="472" y="198"/>
                    <a:pt x="472" y="198"/>
                    <a:pt x="472" y="198"/>
                  </a:cubicBezTo>
                  <a:cubicBezTo>
                    <a:pt x="483" y="212"/>
                    <a:pt x="476" y="232"/>
                    <a:pt x="45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8789988" y="2333626"/>
              <a:ext cx="1924050" cy="1920875"/>
            </a:xfrm>
            <a:custGeom>
              <a:avLst/>
              <a:gdLst>
                <a:gd name="T0" fmla="*/ 479 w 513"/>
                <a:gd name="T1" fmla="*/ 93 h 512"/>
                <a:gd name="T2" fmla="*/ 309 w 513"/>
                <a:gd name="T3" fmla="*/ 11 h 512"/>
                <a:gd name="T4" fmla="*/ 252 w 513"/>
                <a:gd name="T5" fmla="*/ 3 h 512"/>
                <a:gd name="T6" fmla="*/ 237 w 513"/>
                <a:gd name="T7" fmla="*/ 7 h 512"/>
                <a:gd name="T8" fmla="*/ 51 w 513"/>
                <a:gd name="T9" fmla="*/ 70 h 512"/>
                <a:gd name="T10" fmla="*/ 13 w 513"/>
                <a:gd name="T11" fmla="*/ 121 h 512"/>
                <a:gd name="T12" fmla="*/ 1 w 513"/>
                <a:gd name="T13" fmla="*/ 362 h 512"/>
                <a:gd name="T14" fmla="*/ 34 w 513"/>
                <a:gd name="T15" fmla="*/ 417 h 512"/>
                <a:gd name="T16" fmla="*/ 204 w 513"/>
                <a:gd name="T17" fmla="*/ 499 h 512"/>
                <a:gd name="T18" fmla="*/ 276 w 513"/>
                <a:gd name="T19" fmla="*/ 504 h 512"/>
                <a:gd name="T20" fmla="*/ 462 w 513"/>
                <a:gd name="T21" fmla="*/ 441 h 512"/>
                <a:gd name="T22" fmla="*/ 501 w 513"/>
                <a:gd name="T23" fmla="*/ 390 h 512"/>
                <a:gd name="T24" fmla="*/ 508 w 513"/>
                <a:gd name="T25" fmla="*/ 237 h 512"/>
                <a:gd name="T26" fmla="*/ 512 w 513"/>
                <a:gd name="T27" fmla="*/ 148 h 512"/>
                <a:gd name="T28" fmla="*/ 479 w 513"/>
                <a:gd name="T29" fmla="*/ 93 h 512"/>
                <a:gd name="T30" fmla="*/ 433 w 513"/>
                <a:gd name="T31" fmla="*/ 141 h 512"/>
                <a:gd name="T32" fmla="*/ 355 w 513"/>
                <a:gd name="T33" fmla="*/ 167 h 512"/>
                <a:gd name="T34" fmla="*/ 286 w 513"/>
                <a:gd name="T35" fmla="*/ 189 h 512"/>
                <a:gd name="T36" fmla="*/ 214 w 513"/>
                <a:gd name="T37" fmla="*/ 185 h 512"/>
                <a:gd name="T38" fmla="*/ 83 w 513"/>
                <a:gd name="T39" fmla="*/ 124 h 512"/>
                <a:gd name="T40" fmla="*/ 85 w 513"/>
                <a:gd name="T41" fmla="*/ 95 h 512"/>
                <a:gd name="T42" fmla="*/ 231 w 513"/>
                <a:gd name="T43" fmla="*/ 47 h 512"/>
                <a:gd name="T44" fmla="*/ 258 w 513"/>
                <a:gd name="T45" fmla="*/ 43 h 512"/>
                <a:gd name="T46" fmla="*/ 303 w 513"/>
                <a:gd name="T47" fmla="*/ 52 h 512"/>
                <a:gd name="T48" fmla="*/ 434 w 513"/>
                <a:gd name="T49" fmla="*/ 113 h 512"/>
                <a:gd name="T50" fmla="*/ 433 w 513"/>
                <a:gd name="T51" fmla="*/ 14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3" h="512">
                  <a:moveTo>
                    <a:pt x="479" y="93"/>
                  </a:moveTo>
                  <a:cubicBezTo>
                    <a:pt x="309" y="11"/>
                    <a:pt x="309" y="11"/>
                    <a:pt x="309" y="11"/>
                  </a:cubicBezTo>
                  <a:cubicBezTo>
                    <a:pt x="291" y="3"/>
                    <a:pt x="271" y="0"/>
                    <a:pt x="252" y="3"/>
                  </a:cubicBezTo>
                  <a:cubicBezTo>
                    <a:pt x="247" y="4"/>
                    <a:pt x="242" y="5"/>
                    <a:pt x="237" y="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29" y="77"/>
                    <a:pt x="14" y="97"/>
                    <a:pt x="13" y="121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0" y="385"/>
                    <a:pt x="13" y="407"/>
                    <a:pt x="34" y="417"/>
                  </a:cubicBezTo>
                  <a:cubicBezTo>
                    <a:pt x="204" y="499"/>
                    <a:pt x="204" y="499"/>
                    <a:pt x="204" y="499"/>
                  </a:cubicBezTo>
                  <a:cubicBezTo>
                    <a:pt x="227" y="510"/>
                    <a:pt x="252" y="512"/>
                    <a:pt x="276" y="504"/>
                  </a:cubicBezTo>
                  <a:cubicBezTo>
                    <a:pt x="462" y="441"/>
                    <a:pt x="462" y="441"/>
                    <a:pt x="462" y="441"/>
                  </a:cubicBezTo>
                  <a:cubicBezTo>
                    <a:pt x="484" y="433"/>
                    <a:pt x="500" y="413"/>
                    <a:pt x="501" y="390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512" y="148"/>
                    <a:pt x="512" y="148"/>
                    <a:pt x="512" y="148"/>
                  </a:cubicBezTo>
                  <a:cubicBezTo>
                    <a:pt x="513" y="125"/>
                    <a:pt x="500" y="103"/>
                    <a:pt x="479" y="93"/>
                  </a:cubicBezTo>
                  <a:close/>
                  <a:moveTo>
                    <a:pt x="433" y="141"/>
                  </a:moveTo>
                  <a:cubicBezTo>
                    <a:pt x="355" y="167"/>
                    <a:pt x="355" y="167"/>
                    <a:pt x="355" y="167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63" y="197"/>
                    <a:pt x="237" y="195"/>
                    <a:pt x="214" y="185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70" y="118"/>
                    <a:pt x="71" y="100"/>
                    <a:pt x="85" y="95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40" y="44"/>
                    <a:pt x="249" y="43"/>
                    <a:pt x="258" y="43"/>
                  </a:cubicBezTo>
                  <a:cubicBezTo>
                    <a:pt x="273" y="42"/>
                    <a:pt x="289" y="45"/>
                    <a:pt x="303" y="52"/>
                  </a:cubicBezTo>
                  <a:cubicBezTo>
                    <a:pt x="434" y="113"/>
                    <a:pt x="434" y="113"/>
                    <a:pt x="434" y="113"/>
                  </a:cubicBezTo>
                  <a:cubicBezTo>
                    <a:pt x="447" y="119"/>
                    <a:pt x="446" y="137"/>
                    <a:pt x="433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9244013" y="2690813"/>
              <a:ext cx="341312" cy="176213"/>
            </a:xfrm>
            <a:custGeom>
              <a:avLst/>
              <a:gdLst>
                <a:gd name="T0" fmla="*/ 77 w 91"/>
                <a:gd name="T1" fmla="*/ 11 h 47"/>
                <a:gd name="T2" fmla="*/ 20 w 91"/>
                <a:gd name="T3" fmla="*/ 6 h 47"/>
                <a:gd name="T4" fmla="*/ 14 w 91"/>
                <a:gd name="T5" fmla="*/ 35 h 47"/>
                <a:gd name="T6" fmla="*/ 71 w 91"/>
                <a:gd name="T7" fmla="*/ 40 h 47"/>
                <a:gd name="T8" fmla="*/ 77 w 91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7">
                  <a:moveTo>
                    <a:pt x="77" y="11"/>
                  </a:moveTo>
                  <a:cubicBezTo>
                    <a:pt x="63" y="2"/>
                    <a:pt x="38" y="0"/>
                    <a:pt x="20" y="6"/>
                  </a:cubicBezTo>
                  <a:cubicBezTo>
                    <a:pt x="3" y="13"/>
                    <a:pt x="0" y="26"/>
                    <a:pt x="14" y="35"/>
                  </a:cubicBezTo>
                  <a:cubicBezTo>
                    <a:pt x="28" y="44"/>
                    <a:pt x="53" y="47"/>
                    <a:pt x="71" y="40"/>
                  </a:cubicBezTo>
                  <a:cubicBezTo>
                    <a:pt x="88" y="34"/>
                    <a:pt x="91" y="21"/>
                    <a:pt x="7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9959975" y="2701926"/>
              <a:ext cx="325437" cy="171450"/>
            </a:xfrm>
            <a:custGeom>
              <a:avLst/>
              <a:gdLst>
                <a:gd name="T0" fmla="*/ 73 w 87"/>
                <a:gd name="T1" fmla="*/ 12 h 46"/>
                <a:gd name="T2" fmla="*/ 16 w 87"/>
                <a:gd name="T3" fmla="*/ 7 h 46"/>
                <a:gd name="T4" fmla="*/ 2 w 87"/>
                <a:gd name="T5" fmla="*/ 18 h 46"/>
                <a:gd name="T6" fmla="*/ 10 w 87"/>
                <a:gd name="T7" fmla="*/ 35 h 46"/>
                <a:gd name="T8" fmla="*/ 20 w 87"/>
                <a:gd name="T9" fmla="*/ 40 h 46"/>
                <a:gd name="T10" fmla="*/ 67 w 87"/>
                <a:gd name="T11" fmla="*/ 40 h 46"/>
                <a:gd name="T12" fmla="*/ 73 w 87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6">
                  <a:moveTo>
                    <a:pt x="73" y="12"/>
                  </a:moveTo>
                  <a:cubicBezTo>
                    <a:pt x="59" y="2"/>
                    <a:pt x="34" y="0"/>
                    <a:pt x="16" y="7"/>
                  </a:cubicBezTo>
                  <a:cubicBezTo>
                    <a:pt x="9" y="9"/>
                    <a:pt x="4" y="13"/>
                    <a:pt x="2" y="18"/>
                  </a:cubicBezTo>
                  <a:cubicBezTo>
                    <a:pt x="0" y="24"/>
                    <a:pt x="2" y="30"/>
                    <a:pt x="10" y="35"/>
                  </a:cubicBezTo>
                  <a:cubicBezTo>
                    <a:pt x="13" y="37"/>
                    <a:pt x="16" y="39"/>
                    <a:pt x="20" y="40"/>
                  </a:cubicBezTo>
                  <a:cubicBezTo>
                    <a:pt x="34" y="45"/>
                    <a:pt x="53" y="46"/>
                    <a:pt x="67" y="40"/>
                  </a:cubicBezTo>
                  <a:cubicBezTo>
                    <a:pt x="84" y="34"/>
                    <a:pt x="87" y="21"/>
                    <a:pt x="7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10447338" y="1595438"/>
              <a:ext cx="269875" cy="236538"/>
            </a:xfrm>
            <a:custGeom>
              <a:avLst/>
              <a:gdLst>
                <a:gd name="T0" fmla="*/ 19 w 72"/>
                <a:gd name="T1" fmla="*/ 6 h 63"/>
                <a:gd name="T2" fmla="*/ 10 w 72"/>
                <a:gd name="T3" fmla="*/ 43 h 63"/>
                <a:gd name="T4" fmla="*/ 54 w 72"/>
                <a:gd name="T5" fmla="*/ 57 h 63"/>
                <a:gd name="T6" fmla="*/ 62 w 72"/>
                <a:gd name="T7" fmla="*/ 20 h 63"/>
                <a:gd name="T8" fmla="*/ 19 w 72"/>
                <a:gd name="T9" fmla="*/ 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3">
                  <a:moveTo>
                    <a:pt x="19" y="6"/>
                  </a:moveTo>
                  <a:cubicBezTo>
                    <a:pt x="4" y="12"/>
                    <a:pt x="0" y="29"/>
                    <a:pt x="10" y="43"/>
                  </a:cubicBezTo>
                  <a:cubicBezTo>
                    <a:pt x="20" y="57"/>
                    <a:pt x="39" y="63"/>
                    <a:pt x="54" y="57"/>
                  </a:cubicBezTo>
                  <a:cubicBezTo>
                    <a:pt x="68" y="51"/>
                    <a:pt x="72" y="34"/>
                    <a:pt x="62" y="20"/>
                  </a:cubicBezTo>
                  <a:cubicBezTo>
                    <a:pt x="52" y="6"/>
                    <a:pt x="33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10860088" y="1490663"/>
              <a:ext cx="266700" cy="239713"/>
            </a:xfrm>
            <a:custGeom>
              <a:avLst/>
              <a:gdLst>
                <a:gd name="T0" fmla="*/ 18 w 71"/>
                <a:gd name="T1" fmla="*/ 7 h 64"/>
                <a:gd name="T2" fmla="*/ 10 w 71"/>
                <a:gd name="T3" fmla="*/ 43 h 64"/>
                <a:gd name="T4" fmla="*/ 53 w 71"/>
                <a:gd name="T5" fmla="*/ 57 h 64"/>
                <a:gd name="T6" fmla="*/ 62 w 71"/>
                <a:gd name="T7" fmla="*/ 21 h 64"/>
                <a:gd name="T8" fmla="*/ 18 w 71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4">
                  <a:moveTo>
                    <a:pt x="18" y="7"/>
                  </a:moveTo>
                  <a:cubicBezTo>
                    <a:pt x="4" y="13"/>
                    <a:pt x="0" y="29"/>
                    <a:pt x="10" y="43"/>
                  </a:cubicBezTo>
                  <a:cubicBezTo>
                    <a:pt x="19" y="57"/>
                    <a:pt x="39" y="64"/>
                    <a:pt x="53" y="57"/>
                  </a:cubicBezTo>
                  <a:cubicBezTo>
                    <a:pt x="68" y="51"/>
                    <a:pt x="71" y="35"/>
                    <a:pt x="62" y="21"/>
                  </a:cubicBezTo>
                  <a:cubicBezTo>
                    <a:pt x="52" y="7"/>
                    <a:pt x="33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10769600" y="1970088"/>
              <a:ext cx="266700" cy="239713"/>
            </a:xfrm>
            <a:custGeom>
              <a:avLst/>
              <a:gdLst>
                <a:gd name="T0" fmla="*/ 18 w 71"/>
                <a:gd name="T1" fmla="*/ 7 h 64"/>
                <a:gd name="T2" fmla="*/ 9 w 71"/>
                <a:gd name="T3" fmla="*/ 43 h 64"/>
                <a:gd name="T4" fmla="*/ 53 w 71"/>
                <a:gd name="T5" fmla="*/ 57 h 64"/>
                <a:gd name="T6" fmla="*/ 61 w 71"/>
                <a:gd name="T7" fmla="*/ 20 h 64"/>
                <a:gd name="T8" fmla="*/ 18 w 71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4">
                  <a:moveTo>
                    <a:pt x="18" y="7"/>
                  </a:moveTo>
                  <a:cubicBezTo>
                    <a:pt x="4" y="13"/>
                    <a:pt x="0" y="29"/>
                    <a:pt x="9" y="43"/>
                  </a:cubicBezTo>
                  <a:cubicBezTo>
                    <a:pt x="19" y="57"/>
                    <a:pt x="39" y="64"/>
                    <a:pt x="53" y="57"/>
                  </a:cubicBezTo>
                  <a:cubicBezTo>
                    <a:pt x="67" y="51"/>
                    <a:pt x="71" y="34"/>
                    <a:pt x="61" y="20"/>
                  </a:cubicBezTo>
                  <a:cubicBezTo>
                    <a:pt x="52" y="6"/>
                    <a:pt x="32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11156950" y="1854201"/>
              <a:ext cx="269875" cy="236538"/>
            </a:xfrm>
            <a:custGeom>
              <a:avLst/>
              <a:gdLst>
                <a:gd name="T0" fmla="*/ 19 w 72"/>
                <a:gd name="T1" fmla="*/ 6 h 63"/>
                <a:gd name="T2" fmla="*/ 10 w 72"/>
                <a:gd name="T3" fmla="*/ 43 h 63"/>
                <a:gd name="T4" fmla="*/ 54 w 72"/>
                <a:gd name="T5" fmla="*/ 57 h 63"/>
                <a:gd name="T6" fmla="*/ 62 w 72"/>
                <a:gd name="T7" fmla="*/ 20 h 63"/>
                <a:gd name="T8" fmla="*/ 19 w 72"/>
                <a:gd name="T9" fmla="*/ 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3">
                  <a:moveTo>
                    <a:pt x="19" y="6"/>
                  </a:moveTo>
                  <a:cubicBezTo>
                    <a:pt x="4" y="12"/>
                    <a:pt x="0" y="29"/>
                    <a:pt x="10" y="43"/>
                  </a:cubicBezTo>
                  <a:cubicBezTo>
                    <a:pt x="20" y="57"/>
                    <a:pt x="39" y="63"/>
                    <a:pt x="54" y="57"/>
                  </a:cubicBezTo>
                  <a:cubicBezTo>
                    <a:pt x="68" y="50"/>
                    <a:pt x="72" y="34"/>
                    <a:pt x="62" y="20"/>
                  </a:cubicBezTo>
                  <a:cubicBezTo>
                    <a:pt x="52" y="6"/>
                    <a:pt x="33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037760" y="5614782"/>
            <a:ext cx="8116477" cy="915354"/>
            <a:chOff x="956669" y="4728957"/>
            <a:chExt cx="8116477" cy="915354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69" y="4728957"/>
              <a:ext cx="1515069" cy="915354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5807" y="4728957"/>
              <a:ext cx="1901069" cy="818182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6001" y="4728957"/>
              <a:ext cx="1087145" cy="770635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0945" y="4776503"/>
              <a:ext cx="1860988" cy="723089"/>
            </a:xfrm>
            <a:prstGeom prst="rect">
              <a:avLst/>
            </a:prstGeom>
          </p:spPr>
        </p:pic>
      </p:grpSp>
      <p:cxnSp>
        <p:nvCxnSpPr>
          <p:cNvPr id="12" name="Straight Connector 95"/>
          <p:cNvCxnSpPr/>
          <p:nvPr/>
        </p:nvCxnSpPr>
        <p:spPr>
          <a:xfrm flipV="1">
            <a:off x="1838325" y="4584315"/>
            <a:ext cx="851535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1555639" y="4760995"/>
            <a:ext cx="9080719" cy="338554"/>
            <a:chOff x="884450" y="4193286"/>
            <a:chExt cx="9080719" cy="338554"/>
          </a:xfrm>
        </p:grpSpPr>
        <p:sp>
          <p:nvSpPr>
            <p:cNvPr id="22" name="Rettangolo 21"/>
            <p:cNvSpPr/>
            <p:nvPr/>
          </p:nvSpPr>
          <p:spPr>
            <a:xfrm>
              <a:off x="884450" y="4193286"/>
              <a:ext cx="20601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 smtClean="0">
                  <a:solidFill>
                    <a:schemeClr val="bg1"/>
                  </a:solidFill>
                </a:rPr>
                <a:t>site::</a:t>
              </a:r>
              <a:r>
                <a:rPr lang="it-IT" sz="1600" b="1" dirty="0" err="1" smtClean="0">
                  <a:solidFill>
                    <a:schemeClr val="bg1"/>
                  </a:solidFill>
                </a:rPr>
                <a:t>felicepescatore.it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2999594" y="4193286"/>
              <a:ext cx="2352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 err="1" smtClean="0">
                  <a:solidFill>
                    <a:schemeClr val="bg1"/>
                  </a:solidFill>
                </a:rPr>
                <a:t>twitter</a:t>
              </a:r>
              <a:r>
                <a:rPr lang="it-IT" sz="1600" b="1" dirty="0" smtClean="0">
                  <a:solidFill>
                    <a:schemeClr val="bg1"/>
                  </a:solidFill>
                </a:rPr>
                <a:t>::@</a:t>
              </a:r>
              <a:r>
                <a:rPr lang="it-IT" sz="1600" b="1" dirty="0" err="1" smtClean="0">
                  <a:solidFill>
                    <a:schemeClr val="bg1"/>
                  </a:solidFill>
                </a:rPr>
                <a:t>felicepescatore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5407446" y="4193286"/>
              <a:ext cx="4557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b="1" dirty="0" err="1" smtClean="0">
                  <a:solidFill>
                    <a:schemeClr val="bg1"/>
                  </a:solidFill>
                </a:rPr>
                <a:t>Linkedin</a:t>
              </a:r>
              <a:r>
                <a:rPr lang="it-IT" sz="1600" b="1" dirty="0" smtClean="0">
                  <a:solidFill>
                    <a:schemeClr val="bg1"/>
                  </a:solidFill>
                </a:rPr>
                <a:t>:: Felice Pescatore, </a:t>
              </a:r>
              <a:r>
                <a:rPr lang="it-IT" sz="1600" b="1" dirty="0" err="1" smtClean="0">
                  <a:solidFill>
                    <a:schemeClr val="bg1"/>
                  </a:solidFill>
                </a:rPr>
                <a:t>Agile@Scale</a:t>
              </a:r>
              <a:r>
                <a:rPr lang="it-IT" sz="1600" b="1" dirty="0" smtClean="0">
                  <a:solidFill>
                    <a:schemeClr val="bg1"/>
                  </a:solidFill>
                </a:rPr>
                <a:t> </a:t>
              </a:r>
              <a:r>
                <a:rPr lang="it-IT" sz="1600" b="1" dirty="0" err="1" smtClean="0">
                  <a:solidFill>
                    <a:schemeClr val="bg1"/>
                  </a:solidFill>
                </a:rPr>
                <a:t>Italy</a:t>
              </a:r>
              <a:r>
                <a:rPr lang="it-IT" sz="1600" b="1" dirty="0" smtClean="0">
                  <a:solidFill>
                    <a:schemeClr val="bg1"/>
                  </a:solidFill>
                </a:rPr>
                <a:t> Group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Connector 95"/>
          <p:cNvCxnSpPr/>
          <p:nvPr/>
        </p:nvCxnSpPr>
        <p:spPr>
          <a:xfrm flipV="1">
            <a:off x="1838325" y="5279640"/>
            <a:ext cx="851535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>
            <a:off x="799506" y="1552931"/>
            <a:ext cx="10592989" cy="2937718"/>
            <a:chOff x="799506" y="1552931"/>
            <a:chExt cx="10592989" cy="2937718"/>
          </a:xfrm>
        </p:grpSpPr>
        <p:sp>
          <p:nvSpPr>
            <p:cNvPr id="6" name="object 2"/>
            <p:cNvSpPr txBox="1"/>
            <p:nvPr/>
          </p:nvSpPr>
          <p:spPr>
            <a:xfrm>
              <a:off x="799506" y="4059762"/>
              <a:ext cx="10592989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about me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7" name="Immagine 16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9" r="8910" b="21290"/>
            <a:stretch/>
          </p:blipFill>
          <p:spPr>
            <a:xfrm>
              <a:off x="5187860" y="1552931"/>
              <a:ext cx="1700213" cy="1639999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613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0" y="1828800"/>
            <a:ext cx="12192001" cy="3300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702" y="2111564"/>
            <a:ext cx="2716194" cy="10174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462" y="2046468"/>
            <a:ext cx="3511643" cy="1194536"/>
          </a:xfrm>
          <a:prstGeom prst="rect">
            <a:avLst/>
          </a:prstGeom>
        </p:spPr>
      </p:pic>
      <p:grpSp>
        <p:nvGrpSpPr>
          <p:cNvPr id="13" name="Group 16"/>
          <p:cNvGrpSpPr/>
          <p:nvPr/>
        </p:nvGrpSpPr>
        <p:grpSpPr>
          <a:xfrm>
            <a:off x="952008" y="3186157"/>
            <a:ext cx="3590638" cy="1573453"/>
            <a:chOff x="1238832" y="4362171"/>
            <a:chExt cx="3590638" cy="1573453"/>
          </a:xfrm>
        </p:grpSpPr>
        <p:pic>
          <p:nvPicPr>
            <p:cNvPr id="14" name="Picture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362171"/>
              <a:ext cx="1573453" cy="1573453"/>
            </a:xfrm>
            <a:prstGeom prst="rect">
              <a:avLst/>
            </a:prstGeom>
          </p:spPr>
        </p:pic>
        <p:sp>
          <p:nvSpPr>
            <p:cNvPr id="15" name="TextBox 18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80348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  <a:endParaRPr lang="en-US" sz="2800" dirty="0">
                <a:solidFill>
                  <a:srgbClr val="80348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143" y="3814248"/>
            <a:ext cx="2922446" cy="876734"/>
          </a:xfrm>
          <a:prstGeom prst="rect">
            <a:avLst/>
          </a:prstGeom>
        </p:spPr>
      </p:pic>
      <p:pic>
        <p:nvPicPr>
          <p:cNvPr id="17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54" y="3615880"/>
            <a:ext cx="2716615" cy="1012773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6600" y="1987051"/>
            <a:ext cx="2590800" cy="1238250"/>
          </a:xfrm>
          <a:prstGeom prst="rect">
            <a:avLst/>
          </a:prstGeom>
        </p:spPr>
      </p:pic>
      <p:sp>
        <p:nvSpPr>
          <p:cNvPr id="19" name="TextBox 75"/>
          <p:cNvSpPr txBox="1"/>
          <p:nvPr/>
        </p:nvSpPr>
        <p:spPr>
          <a:xfrm>
            <a:off x="1972254" y="882436"/>
            <a:ext cx="8728224" cy="57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sponsors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organizers</a:t>
            </a:r>
          </a:p>
        </p:txBody>
      </p:sp>
    </p:spTree>
    <p:extLst>
      <p:ext uri="{BB962C8B-B14F-4D97-AF65-F5344CB8AC3E}">
        <p14:creationId xmlns:p14="http://schemas.microsoft.com/office/powerpoint/2010/main" val="1301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799506" y="1633477"/>
            <a:ext cx="10592989" cy="2857172"/>
            <a:chOff x="799506" y="1633477"/>
            <a:chExt cx="10592989" cy="2857172"/>
          </a:xfrm>
        </p:grpSpPr>
        <p:sp>
          <p:nvSpPr>
            <p:cNvPr id="6" name="object 2"/>
            <p:cNvSpPr txBox="1"/>
            <p:nvPr/>
          </p:nvSpPr>
          <p:spPr>
            <a:xfrm>
              <a:off x="799506" y="4059762"/>
              <a:ext cx="10592989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thank you</a:t>
              </a:r>
              <a:endPara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071" y="1633477"/>
              <a:ext cx="1645857" cy="1645857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104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1731888" y="1825384"/>
            <a:ext cx="8728224" cy="2844009"/>
            <a:chOff x="1364637" y="1491746"/>
            <a:chExt cx="8728224" cy="2844009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740" y="1491746"/>
              <a:ext cx="2152015" cy="2152015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  <p:sp>
          <p:nvSpPr>
            <p:cNvPr id="12" name="TextBox 75"/>
            <p:cNvSpPr txBox="1"/>
            <p:nvPr/>
          </p:nvSpPr>
          <p:spPr>
            <a:xfrm>
              <a:off x="1364637" y="3769253"/>
              <a:ext cx="8728224" cy="566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800" b="1" dirty="0" smtClean="0">
                  <a:latin typeface="Arial" charset="0"/>
                  <a:ea typeface="Arial" charset="0"/>
                  <a:cs typeface="Arial" charset="0"/>
                </a:rPr>
                <a:t>target your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2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1731888" y="1652540"/>
            <a:ext cx="8728224" cy="3410099"/>
            <a:chOff x="1364637" y="1651816"/>
            <a:chExt cx="8728224" cy="3410099"/>
          </a:xfrm>
        </p:grpSpPr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348" y="1651816"/>
              <a:ext cx="2152800" cy="2152800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  <p:sp>
          <p:nvSpPr>
            <p:cNvPr id="17" name="TextBox 75"/>
            <p:cNvSpPr txBox="1"/>
            <p:nvPr/>
          </p:nvSpPr>
          <p:spPr>
            <a:xfrm>
              <a:off x="1364637" y="3769253"/>
              <a:ext cx="8728224" cy="1292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800" b="1" dirty="0" smtClean="0">
                  <a:latin typeface="Arial" charset="0"/>
                  <a:ea typeface="Arial" charset="0"/>
                  <a:cs typeface="Arial" charset="0"/>
                </a:rPr>
                <a:t>modern applications </a:t>
              </a:r>
              <a:r>
                <a:rPr lang="en-US" sz="2800" b="1" dirty="0">
                  <a:latin typeface="Arial" charset="0"/>
                  <a:ea typeface="Arial" charset="0"/>
                  <a:cs typeface="Arial" charset="0"/>
                </a:rPr>
                <a:t>require </a:t>
              </a:r>
              <a:r>
                <a:rPr lang="en-US" sz="2800" b="1" dirty="0" smtClean="0">
                  <a:latin typeface="Arial" charset="0"/>
                  <a:ea typeface="Arial" charset="0"/>
                  <a:cs typeface="Arial" charset="0"/>
                </a:rPr>
                <a:t>faster </a:t>
              </a:r>
              <a:r>
                <a:rPr lang="en-US" sz="2800" b="1" dirty="0">
                  <a:latin typeface="Arial" charset="0"/>
                  <a:ea typeface="Arial" charset="0"/>
                  <a:cs typeface="Arial" charset="0"/>
                </a:rPr>
                <a:t>changes </a:t>
              </a:r>
              <a:r>
                <a:rPr lang="en-US" sz="2800" b="1" dirty="0" smtClean="0">
                  <a:latin typeface="Arial" charset="0"/>
                  <a:ea typeface="Arial" charset="0"/>
                  <a:cs typeface="Arial" charset="0"/>
                </a:rPr>
                <a:t>and a continuous delivery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/>
          <p:nvPr/>
        </p:nvSpPr>
        <p:spPr>
          <a:xfrm>
            <a:off x="1531689" y="4140023"/>
            <a:ext cx="3043237" cy="853157"/>
          </a:xfrm>
          <a:prstGeom prst="rect">
            <a:avLst/>
          </a:prstGeom>
          <a:noFill/>
          <a:ln>
            <a:noFill/>
            <a:prstDash val="sysDot"/>
          </a:ln>
          <a:effectLst/>
        </p:spPr>
        <p:txBody>
          <a:bodyPr wrap="square" lIns="72000" tIns="72000" rIns="72000" bIns="72000" anchor="t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ore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time testing, deploying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releasing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designing and building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4838957" y="4152435"/>
            <a:ext cx="2599200" cy="841308"/>
          </a:xfrm>
          <a:prstGeom prst="rect">
            <a:avLst/>
          </a:prstGeom>
          <a:noFill/>
          <a:ln>
            <a:noFill/>
            <a:prstDash val="sysDot"/>
          </a:ln>
          <a:effectLst/>
        </p:spPr>
        <p:txBody>
          <a:bodyPr wrap="square" lIns="72000" tIns="72000" rIns="72000" bIns="72000" anchor="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Production incidents</a:t>
            </a:r>
            <a:b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 from human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errors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manual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792252" y="4140023"/>
            <a:ext cx="2599200" cy="909109"/>
          </a:xfrm>
          <a:prstGeom prst="rect">
            <a:avLst/>
          </a:prstGeom>
          <a:noFill/>
          <a:ln>
            <a:noFill/>
            <a:prstDash val="sysDot"/>
          </a:ln>
          <a:effectLst/>
        </p:spPr>
        <p:txBody>
          <a:bodyPr vert="horz" wrap="square" lIns="72000" tIns="72000" rIns="72000" bIns="7200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0" u="none" kern="1200" baseline="0">
                <a:solidFill>
                  <a:schemeClr val="accent1"/>
                </a:solidFill>
                <a:uFill>
                  <a:solidFill>
                    <a:schemeClr val="tx2"/>
                  </a:solidFill>
                </a:u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 Development and IT Operations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often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alignment</a:t>
            </a:r>
            <a:endParaRPr lang="en-US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" name="Group 41"/>
          <p:cNvGrpSpPr/>
          <p:nvPr/>
        </p:nvGrpSpPr>
        <p:grpSpPr>
          <a:xfrm>
            <a:off x="2491029" y="2013230"/>
            <a:ext cx="1124559" cy="1124560"/>
            <a:chOff x="1193493" y="2660649"/>
            <a:chExt cx="1124559" cy="1124560"/>
          </a:xfrm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39" name="Oval 42"/>
            <p:cNvSpPr/>
            <p:nvPr/>
          </p:nvSpPr>
          <p:spPr>
            <a:xfrm>
              <a:off x="1193493" y="2660649"/>
              <a:ext cx="1124559" cy="11245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43"/>
            <p:cNvGrpSpPr>
              <a:grpSpLocks noChangeAspect="1"/>
            </p:cNvGrpSpPr>
            <p:nvPr/>
          </p:nvGrpSpPr>
          <p:grpSpPr>
            <a:xfrm>
              <a:off x="1344884" y="2838091"/>
              <a:ext cx="821777" cy="792000"/>
              <a:chOff x="1443038" y="2487613"/>
              <a:chExt cx="657225" cy="633412"/>
            </a:xfrm>
          </p:grpSpPr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1509713" y="2851150"/>
                <a:ext cx="100013" cy="2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722438" y="2949575"/>
                <a:ext cx="98425" cy="28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1931988" y="2709863"/>
                <a:ext cx="101600" cy="28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1476375" y="2628900"/>
                <a:ext cx="157163" cy="182562"/>
              </a:xfrm>
              <a:custGeom>
                <a:avLst/>
                <a:gdLst>
                  <a:gd name="T0" fmla="*/ 157 w 171"/>
                  <a:gd name="T1" fmla="*/ 137 h 201"/>
                  <a:gd name="T2" fmla="*/ 164 w 171"/>
                  <a:gd name="T3" fmla="*/ 105 h 201"/>
                  <a:gd name="T4" fmla="*/ 145 w 171"/>
                  <a:gd name="T5" fmla="*/ 76 h 201"/>
                  <a:gd name="T6" fmla="*/ 105 w 171"/>
                  <a:gd name="T7" fmla="*/ 13 h 201"/>
                  <a:gd name="T8" fmla="*/ 104 w 171"/>
                  <a:gd name="T9" fmla="*/ 11 h 201"/>
                  <a:gd name="T10" fmla="*/ 104 w 171"/>
                  <a:gd name="T11" fmla="*/ 11 h 201"/>
                  <a:gd name="T12" fmla="*/ 102 w 171"/>
                  <a:gd name="T13" fmla="*/ 9 h 201"/>
                  <a:gd name="T14" fmla="*/ 102 w 171"/>
                  <a:gd name="T15" fmla="*/ 8 h 201"/>
                  <a:gd name="T16" fmla="*/ 100 w 171"/>
                  <a:gd name="T17" fmla="*/ 7 h 201"/>
                  <a:gd name="T18" fmla="*/ 100 w 171"/>
                  <a:gd name="T19" fmla="*/ 6 h 201"/>
                  <a:gd name="T20" fmla="*/ 98 w 171"/>
                  <a:gd name="T21" fmla="*/ 5 h 201"/>
                  <a:gd name="T22" fmla="*/ 98 w 171"/>
                  <a:gd name="T23" fmla="*/ 5 h 201"/>
                  <a:gd name="T24" fmla="*/ 93 w 171"/>
                  <a:gd name="T25" fmla="*/ 2 h 201"/>
                  <a:gd name="T26" fmla="*/ 92 w 171"/>
                  <a:gd name="T27" fmla="*/ 2 h 201"/>
                  <a:gd name="T28" fmla="*/ 90 w 171"/>
                  <a:gd name="T29" fmla="*/ 1 h 201"/>
                  <a:gd name="T30" fmla="*/ 90 w 171"/>
                  <a:gd name="T31" fmla="*/ 1 h 201"/>
                  <a:gd name="T32" fmla="*/ 88 w 171"/>
                  <a:gd name="T33" fmla="*/ 1 h 201"/>
                  <a:gd name="T34" fmla="*/ 87 w 171"/>
                  <a:gd name="T35" fmla="*/ 0 h 201"/>
                  <a:gd name="T36" fmla="*/ 84 w 171"/>
                  <a:gd name="T37" fmla="*/ 0 h 201"/>
                  <a:gd name="T38" fmla="*/ 81 w 171"/>
                  <a:gd name="T39" fmla="*/ 0 h 201"/>
                  <a:gd name="T40" fmla="*/ 81 w 171"/>
                  <a:gd name="T41" fmla="*/ 1 h 201"/>
                  <a:gd name="T42" fmla="*/ 79 w 171"/>
                  <a:gd name="T43" fmla="*/ 1 h 201"/>
                  <a:gd name="T44" fmla="*/ 78 w 171"/>
                  <a:gd name="T45" fmla="*/ 1 h 201"/>
                  <a:gd name="T46" fmla="*/ 76 w 171"/>
                  <a:gd name="T47" fmla="*/ 2 h 201"/>
                  <a:gd name="T48" fmla="*/ 76 w 171"/>
                  <a:gd name="T49" fmla="*/ 2 h 201"/>
                  <a:gd name="T50" fmla="*/ 71 w 171"/>
                  <a:gd name="T51" fmla="*/ 5 h 201"/>
                  <a:gd name="T52" fmla="*/ 70 w 171"/>
                  <a:gd name="T53" fmla="*/ 5 h 201"/>
                  <a:gd name="T54" fmla="*/ 69 w 171"/>
                  <a:gd name="T55" fmla="*/ 6 h 201"/>
                  <a:gd name="T56" fmla="*/ 68 w 171"/>
                  <a:gd name="T57" fmla="*/ 7 h 201"/>
                  <a:gd name="T58" fmla="*/ 67 w 171"/>
                  <a:gd name="T59" fmla="*/ 8 h 201"/>
                  <a:gd name="T60" fmla="*/ 66 w 171"/>
                  <a:gd name="T61" fmla="*/ 9 h 201"/>
                  <a:gd name="T62" fmla="*/ 65 w 171"/>
                  <a:gd name="T63" fmla="*/ 11 h 201"/>
                  <a:gd name="T64" fmla="*/ 65 w 171"/>
                  <a:gd name="T65" fmla="*/ 11 h 201"/>
                  <a:gd name="T66" fmla="*/ 63 w 171"/>
                  <a:gd name="T67" fmla="*/ 13 h 201"/>
                  <a:gd name="T68" fmla="*/ 36 w 171"/>
                  <a:gd name="T69" fmla="*/ 55 h 201"/>
                  <a:gd name="T70" fmla="*/ 4 w 171"/>
                  <a:gd name="T71" fmla="*/ 105 h 201"/>
                  <a:gd name="T72" fmla="*/ 4 w 171"/>
                  <a:gd name="T73" fmla="*/ 106 h 201"/>
                  <a:gd name="T74" fmla="*/ 4 w 171"/>
                  <a:gd name="T75" fmla="*/ 129 h 201"/>
                  <a:gd name="T76" fmla="*/ 11 w 171"/>
                  <a:gd name="T77" fmla="*/ 137 h 201"/>
                  <a:gd name="T78" fmla="*/ 36 w 171"/>
                  <a:gd name="T79" fmla="*/ 137 h 201"/>
                  <a:gd name="T80" fmla="*/ 43 w 171"/>
                  <a:gd name="T81" fmla="*/ 130 h 201"/>
                  <a:gd name="T82" fmla="*/ 61 w 171"/>
                  <a:gd name="T83" fmla="*/ 103 h 201"/>
                  <a:gd name="T84" fmla="*/ 61 w 171"/>
                  <a:gd name="T85" fmla="*/ 177 h 201"/>
                  <a:gd name="T86" fmla="*/ 84 w 171"/>
                  <a:gd name="T87" fmla="*/ 201 h 201"/>
                  <a:gd name="T88" fmla="*/ 107 w 171"/>
                  <a:gd name="T89" fmla="*/ 177 h 201"/>
                  <a:gd name="T90" fmla="*/ 107 w 171"/>
                  <a:gd name="T91" fmla="*/ 103 h 201"/>
                  <a:gd name="T92" fmla="*/ 125 w 171"/>
                  <a:gd name="T93" fmla="*/ 130 h 201"/>
                  <a:gd name="T94" fmla="*/ 144 w 171"/>
                  <a:gd name="T95" fmla="*/ 140 h 201"/>
                  <a:gd name="T96" fmla="*/ 145 w 171"/>
                  <a:gd name="T97" fmla="*/ 140 h 201"/>
                  <a:gd name="T98" fmla="*/ 157 w 171"/>
                  <a:gd name="T99" fmla="*/ 13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1" h="201">
                    <a:moveTo>
                      <a:pt x="157" y="137"/>
                    </a:moveTo>
                    <a:cubicBezTo>
                      <a:pt x="168" y="130"/>
                      <a:pt x="171" y="115"/>
                      <a:pt x="164" y="105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3" y="10"/>
                      <a:pt x="103" y="9"/>
                      <a:pt x="102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8"/>
                      <a:pt x="101" y="7"/>
                      <a:pt x="100" y="7"/>
                    </a:cubicBezTo>
                    <a:cubicBezTo>
                      <a:pt x="100" y="7"/>
                      <a:pt x="100" y="6"/>
                      <a:pt x="100" y="6"/>
                    </a:cubicBezTo>
                    <a:cubicBezTo>
                      <a:pt x="99" y="6"/>
                      <a:pt x="99" y="5"/>
                      <a:pt x="98" y="5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6" y="4"/>
                      <a:pt x="95" y="3"/>
                      <a:pt x="93" y="2"/>
                    </a:cubicBezTo>
                    <a:cubicBezTo>
                      <a:pt x="93" y="2"/>
                      <a:pt x="93" y="2"/>
                      <a:pt x="92" y="2"/>
                    </a:cubicBezTo>
                    <a:cubicBezTo>
                      <a:pt x="92" y="2"/>
                      <a:pt x="91" y="1"/>
                      <a:pt x="90" y="1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9" y="1"/>
                      <a:pt x="88" y="1"/>
                      <a:pt x="88" y="1"/>
                    </a:cubicBezTo>
                    <a:cubicBezTo>
                      <a:pt x="87" y="1"/>
                      <a:pt x="87" y="1"/>
                      <a:pt x="87" y="0"/>
                    </a:cubicBezTo>
                    <a:cubicBezTo>
                      <a:pt x="86" y="0"/>
                      <a:pt x="85" y="0"/>
                      <a:pt x="84" y="0"/>
                    </a:cubicBezTo>
                    <a:cubicBezTo>
                      <a:pt x="83" y="0"/>
                      <a:pt x="82" y="0"/>
                      <a:pt x="81" y="0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0" y="1"/>
                      <a:pt x="79" y="1"/>
                      <a:pt x="79" y="1"/>
                    </a:cubicBezTo>
                    <a:cubicBezTo>
                      <a:pt x="79" y="1"/>
                      <a:pt x="78" y="1"/>
                      <a:pt x="78" y="1"/>
                    </a:cubicBezTo>
                    <a:cubicBezTo>
                      <a:pt x="77" y="1"/>
                      <a:pt x="77" y="2"/>
                      <a:pt x="76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4" y="3"/>
                      <a:pt x="72" y="4"/>
                      <a:pt x="71" y="5"/>
                    </a:cubicBezTo>
                    <a:cubicBezTo>
                      <a:pt x="71" y="5"/>
                      <a:pt x="70" y="5"/>
                      <a:pt x="70" y="5"/>
                    </a:cubicBezTo>
                    <a:cubicBezTo>
                      <a:pt x="70" y="5"/>
                      <a:pt x="69" y="6"/>
                      <a:pt x="69" y="6"/>
                    </a:cubicBezTo>
                    <a:cubicBezTo>
                      <a:pt x="69" y="6"/>
                      <a:pt x="68" y="7"/>
                      <a:pt x="68" y="7"/>
                    </a:cubicBezTo>
                    <a:cubicBezTo>
                      <a:pt x="68" y="7"/>
                      <a:pt x="67" y="8"/>
                      <a:pt x="67" y="8"/>
                    </a:cubicBezTo>
                    <a:cubicBezTo>
                      <a:pt x="67" y="8"/>
                      <a:pt x="66" y="9"/>
                      <a:pt x="66" y="9"/>
                    </a:cubicBezTo>
                    <a:cubicBezTo>
                      <a:pt x="66" y="9"/>
                      <a:pt x="65" y="10"/>
                      <a:pt x="65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4" y="105"/>
                      <a:pt x="4" y="105"/>
                      <a:pt x="4" y="106"/>
                    </a:cubicBezTo>
                    <a:cubicBezTo>
                      <a:pt x="0" y="113"/>
                      <a:pt x="0" y="122"/>
                      <a:pt x="4" y="129"/>
                    </a:cubicBezTo>
                    <a:cubicBezTo>
                      <a:pt x="6" y="132"/>
                      <a:pt x="8" y="135"/>
                      <a:pt x="11" y="137"/>
                    </a:cubicBezTo>
                    <a:cubicBezTo>
                      <a:pt x="19" y="142"/>
                      <a:pt x="29" y="141"/>
                      <a:pt x="36" y="137"/>
                    </a:cubicBezTo>
                    <a:cubicBezTo>
                      <a:pt x="39" y="135"/>
                      <a:pt x="42" y="133"/>
                      <a:pt x="43" y="130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77"/>
                      <a:pt x="61" y="177"/>
                      <a:pt x="61" y="177"/>
                    </a:cubicBezTo>
                    <a:cubicBezTo>
                      <a:pt x="61" y="190"/>
                      <a:pt x="71" y="201"/>
                      <a:pt x="84" y="201"/>
                    </a:cubicBezTo>
                    <a:cubicBezTo>
                      <a:pt x="97" y="201"/>
                      <a:pt x="107" y="190"/>
                      <a:pt x="107" y="177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9" y="137"/>
                      <a:pt x="137" y="140"/>
                      <a:pt x="144" y="140"/>
                    </a:cubicBezTo>
                    <a:cubicBezTo>
                      <a:pt x="145" y="140"/>
                      <a:pt x="145" y="140"/>
                      <a:pt x="145" y="140"/>
                    </a:cubicBezTo>
                    <a:cubicBezTo>
                      <a:pt x="149" y="140"/>
                      <a:pt x="153" y="139"/>
                      <a:pt x="157" y="1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687513" y="2727325"/>
                <a:ext cx="157163" cy="184150"/>
              </a:xfrm>
              <a:custGeom>
                <a:avLst/>
                <a:gdLst>
                  <a:gd name="T0" fmla="*/ 62 w 171"/>
                  <a:gd name="T1" fmla="*/ 177 h 201"/>
                  <a:gd name="T2" fmla="*/ 85 w 171"/>
                  <a:gd name="T3" fmla="*/ 201 h 201"/>
                  <a:gd name="T4" fmla="*/ 108 w 171"/>
                  <a:gd name="T5" fmla="*/ 177 h 201"/>
                  <a:gd name="T6" fmla="*/ 108 w 171"/>
                  <a:gd name="T7" fmla="*/ 112 h 201"/>
                  <a:gd name="T8" fmla="*/ 108 w 171"/>
                  <a:gd name="T9" fmla="*/ 103 h 201"/>
                  <a:gd name="T10" fmla="*/ 114 w 171"/>
                  <a:gd name="T11" fmla="*/ 112 h 201"/>
                  <a:gd name="T12" fmla="*/ 125 w 171"/>
                  <a:gd name="T13" fmla="*/ 130 h 201"/>
                  <a:gd name="T14" fmla="*/ 158 w 171"/>
                  <a:gd name="T15" fmla="*/ 137 h 201"/>
                  <a:gd name="T16" fmla="*/ 165 w 171"/>
                  <a:gd name="T17" fmla="*/ 106 h 201"/>
                  <a:gd name="T18" fmla="*/ 165 w 171"/>
                  <a:gd name="T19" fmla="*/ 105 h 201"/>
                  <a:gd name="T20" fmla="*/ 133 w 171"/>
                  <a:gd name="T21" fmla="*/ 55 h 201"/>
                  <a:gd name="T22" fmla="*/ 104 w 171"/>
                  <a:gd name="T23" fmla="*/ 11 h 201"/>
                  <a:gd name="T24" fmla="*/ 104 w 171"/>
                  <a:gd name="T25" fmla="*/ 11 h 201"/>
                  <a:gd name="T26" fmla="*/ 103 w 171"/>
                  <a:gd name="T27" fmla="*/ 9 h 201"/>
                  <a:gd name="T28" fmla="*/ 102 w 171"/>
                  <a:gd name="T29" fmla="*/ 8 h 201"/>
                  <a:gd name="T30" fmla="*/ 101 w 171"/>
                  <a:gd name="T31" fmla="*/ 7 h 201"/>
                  <a:gd name="T32" fmla="*/ 100 w 171"/>
                  <a:gd name="T33" fmla="*/ 6 h 201"/>
                  <a:gd name="T34" fmla="*/ 99 w 171"/>
                  <a:gd name="T35" fmla="*/ 5 h 201"/>
                  <a:gd name="T36" fmla="*/ 98 w 171"/>
                  <a:gd name="T37" fmla="*/ 5 h 201"/>
                  <a:gd name="T38" fmla="*/ 96 w 171"/>
                  <a:gd name="T39" fmla="*/ 3 h 201"/>
                  <a:gd name="T40" fmla="*/ 93 w 171"/>
                  <a:gd name="T41" fmla="*/ 2 h 201"/>
                  <a:gd name="T42" fmla="*/ 93 w 171"/>
                  <a:gd name="T43" fmla="*/ 2 h 201"/>
                  <a:gd name="T44" fmla="*/ 91 w 171"/>
                  <a:gd name="T45" fmla="*/ 1 h 201"/>
                  <a:gd name="T46" fmla="*/ 90 w 171"/>
                  <a:gd name="T47" fmla="*/ 1 h 201"/>
                  <a:gd name="T48" fmla="*/ 88 w 171"/>
                  <a:gd name="T49" fmla="*/ 1 h 201"/>
                  <a:gd name="T50" fmla="*/ 87 w 171"/>
                  <a:gd name="T51" fmla="*/ 0 h 201"/>
                  <a:gd name="T52" fmla="*/ 85 w 171"/>
                  <a:gd name="T53" fmla="*/ 0 h 201"/>
                  <a:gd name="T54" fmla="*/ 82 w 171"/>
                  <a:gd name="T55" fmla="*/ 0 h 201"/>
                  <a:gd name="T56" fmla="*/ 81 w 171"/>
                  <a:gd name="T57" fmla="*/ 1 h 201"/>
                  <a:gd name="T58" fmla="*/ 79 w 171"/>
                  <a:gd name="T59" fmla="*/ 1 h 201"/>
                  <a:gd name="T60" fmla="*/ 79 w 171"/>
                  <a:gd name="T61" fmla="*/ 1 h 201"/>
                  <a:gd name="T62" fmla="*/ 77 w 171"/>
                  <a:gd name="T63" fmla="*/ 2 h 201"/>
                  <a:gd name="T64" fmla="*/ 76 w 171"/>
                  <a:gd name="T65" fmla="*/ 2 h 201"/>
                  <a:gd name="T66" fmla="*/ 74 w 171"/>
                  <a:gd name="T67" fmla="*/ 3 h 201"/>
                  <a:gd name="T68" fmla="*/ 71 w 171"/>
                  <a:gd name="T69" fmla="*/ 5 h 201"/>
                  <a:gd name="T70" fmla="*/ 71 w 171"/>
                  <a:gd name="T71" fmla="*/ 5 h 201"/>
                  <a:gd name="T72" fmla="*/ 69 w 171"/>
                  <a:gd name="T73" fmla="*/ 6 h 201"/>
                  <a:gd name="T74" fmla="*/ 69 w 171"/>
                  <a:gd name="T75" fmla="*/ 7 h 201"/>
                  <a:gd name="T76" fmla="*/ 67 w 171"/>
                  <a:gd name="T77" fmla="*/ 8 h 201"/>
                  <a:gd name="T78" fmla="*/ 67 w 171"/>
                  <a:gd name="T79" fmla="*/ 9 h 201"/>
                  <a:gd name="T80" fmla="*/ 65 w 171"/>
                  <a:gd name="T81" fmla="*/ 11 h 201"/>
                  <a:gd name="T82" fmla="*/ 65 w 171"/>
                  <a:gd name="T83" fmla="*/ 11 h 201"/>
                  <a:gd name="T84" fmla="*/ 24 w 171"/>
                  <a:gd name="T85" fmla="*/ 76 h 201"/>
                  <a:gd name="T86" fmla="*/ 5 w 171"/>
                  <a:gd name="T87" fmla="*/ 105 h 201"/>
                  <a:gd name="T88" fmla="*/ 2 w 171"/>
                  <a:gd name="T89" fmla="*/ 112 h 201"/>
                  <a:gd name="T90" fmla="*/ 12 w 171"/>
                  <a:gd name="T91" fmla="*/ 137 h 201"/>
                  <a:gd name="T92" fmla="*/ 44 w 171"/>
                  <a:gd name="T93" fmla="*/ 130 h 201"/>
                  <a:gd name="T94" fmla="*/ 55 w 171"/>
                  <a:gd name="T95" fmla="*/ 112 h 201"/>
                  <a:gd name="T96" fmla="*/ 62 w 171"/>
                  <a:gd name="T97" fmla="*/ 103 h 201"/>
                  <a:gd name="T98" fmla="*/ 62 w 171"/>
                  <a:gd name="T99" fmla="*/ 112 h 201"/>
                  <a:gd name="T100" fmla="*/ 62 w 171"/>
                  <a:gd name="T101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1" h="201">
                    <a:moveTo>
                      <a:pt x="62" y="177"/>
                    </a:moveTo>
                    <a:cubicBezTo>
                      <a:pt x="62" y="190"/>
                      <a:pt x="72" y="201"/>
                      <a:pt x="85" y="201"/>
                    </a:cubicBezTo>
                    <a:cubicBezTo>
                      <a:pt x="98" y="201"/>
                      <a:pt x="108" y="190"/>
                      <a:pt x="108" y="177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03"/>
                      <a:pt x="108" y="103"/>
                      <a:pt x="108" y="103"/>
                    </a:cubicBezTo>
                    <a:cubicBezTo>
                      <a:pt x="114" y="112"/>
                      <a:pt x="114" y="112"/>
                      <a:pt x="114" y="112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32" y="141"/>
                      <a:pt x="147" y="144"/>
                      <a:pt x="158" y="137"/>
                    </a:cubicBezTo>
                    <a:cubicBezTo>
                      <a:pt x="168" y="130"/>
                      <a:pt x="171" y="116"/>
                      <a:pt x="165" y="106"/>
                    </a:cubicBezTo>
                    <a:cubicBezTo>
                      <a:pt x="165" y="105"/>
                      <a:pt x="165" y="105"/>
                      <a:pt x="165" y="10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4" y="10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2" y="8"/>
                      <a:pt x="101" y="7"/>
                      <a:pt x="101" y="7"/>
                    </a:cubicBezTo>
                    <a:cubicBezTo>
                      <a:pt x="101" y="7"/>
                      <a:pt x="100" y="6"/>
                      <a:pt x="100" y="6"/>
                    </a:cubicBezTo>
                    <a:cubicBezTo>
                      <a:pt x="100" y="6"/>
                      <a:pt x="99" y="5"/>
                      <a:pt x="99" y="5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7" y="4"/>
                      <a:pt x="97" y="4"/>
                      <a:pt x="96" y="3"/>
                    </a:cubicBezTo>
                    <a:cubicBezTo>
                      <a:pt x="95" y="3"/>
                      <a:pt x="94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1" y="1"/>
                      <a:pt x="90" y="1"/>
                      <a:pt x="90" y="1"/>
                    </a:cubicBezTo>
                    <a:cubicBezTo>
                      <a:pt x="90" y="1"/>
                      <a:pt x="89" y="1"/>
                      <a:pt x="88" y="1"/>
                    </a:cubicBezTo>
                    <a:cubicBezTo>
                      <a:pt x="88" y="1"/>
                      <a:pt x="88" y="1"/>
                      <a:pt x="87" y="0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4" y="0"/>
                      <a:pt x="83" y="0"/>
                      <a:pt x="82" y="0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1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8" y="1"/>
                      <a:pt x="77" y="2"/>
                      <a:pt x="77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2"/>
                      <a:pt x="74" y="3"/>
                      <a:pt x="74" y="3"/>
                    </a:cubicBezTo>
                    <a:cubicBezTo>
                      <a:pt x="73" y="4"/>
                      <a:pt x="72" y="4"/>
                      <a:pt x="71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5"/>
                      <a:pt x="70" y="6"/>
                      <a:pt x="69" y="6"/>
                    </a:cubicBezTo>
                    <a:cubicBezTo>
                      <a:pt x="69" y="6"/>
                      <a:pt x="69" y="7"/>
                      <a:pt x="69" y="7"/>
                    </a:cubicBezTo>
                    <a:cubicBezTo>
                      <a:pt x="68" y="7"/>
                      <a:pt x="68" y="8"/>
                      <a:pt x="67" y="8"/>
                    </a:cubicBezTo>
                    <a:cubicBezTo>
                      <a:pt x="67" y="8"/>
                      <a:pt x="67" y="9"/>
                      <a:pt x="67" y="9"/>
                    </a:cubicBezTo>
                    <a:cubicBezTo>
                      <a:pt x="66" y="9"/>
                      <a:pt x="66" y="10"/>
                      <a:pt x="65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7"/>
                      <a:pt x="2" y="110"/>
                      <a:pt x="2" y="112"/>
                    </a:cubicBezTo>
                    <a:cubicBezTo>
                      <a:pt x="0" y="121"/>
                      <a:pt x="4" y="131"/>
                      <a:pt x="12" y="137"/>
                    </a:cubicBezTo>
                    <a:cubicBezTo>
                      <a:pt x="23" y="144"/>
                      <a:pt x="37" y="141"/>
                      <a:pt x="44" y="130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12"/>
                      <a:pt x="62" y="112"/>
                      <a:pt x="62" y="112"/>
                    </a:cubicBezTo>
                    <a:lnTo>
                      <a:pt x="62" y="1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1900238" y="2487613"/>
                <a:ext cx="155575" cy="182562"/>
              </a:xfrm>
              <a:custGeom>
                <a:avLst/>
                <a:gdLst>
                  <a:gd name="T0" fmla="*/ 157 w 171"/>
                  <a:gd name="T1" fmla="*/ 136 h 200"/>
                  <a:gd name="T2" fmla="*/ 164 w 171"/>
                  <a:gd name="T3" fmla="*/ 104 h 200"/>
                  <a:gd name="T4" fmla="*/ 146 w 171"/>
                  <a:gd name="T5" fmla="*/ 75 h 200"/>
                  <a:gd name="T6" fmla="*/ 104 w 171"/>
                  <a:gd name="T7" fmla="*/ 10 h 200"/>
                  <a:gd name="T8" fmla="*/ 104 w 171"/>
                  <a:gd name="T9" fmla="*/ 10 h 200"/>
                  <a:gd name="T10" fmla="*/ 102 w 171"/>
                  <a:gd name="T11" fmla="*/ 8 h 200"/>
                  <a:gd name="T12" fmla="*/ 102 w 171"/>
                  <a:gd name="T13" fmla="*/ 8 h 200"/>
                  <a:gd name="T14" fmla="*/ 100 w 171"/>
                  <a:gd name="T15" fmla="*/ 6 h 200"/>
                  <a:gd name="T16" fmla="*/ 100 w 171"/>
                  <a:gd name="T17" fmla="*/ 5 h 200"/>
                  <a:gd name="T18" fmla="*/ 98 w 171"/>
                  <a:gd name="T19" fmla="*/ 4 h 200"/>
                  <a:gd name="T20" fmla="*/ 98 w 171"/>
                  <a:gd name="T21" fmla="*/ 4 h 200"/>
                  <a:gd name="T22" fmla="*/ 93 w 171"/>
                  <a:gd name="T23" fmla="*/ 1 h 200"/>
                  <a:gd name="T24" fmla="*/ 92 w 171"/>
                  <a:gd name="T25" fmla="*/ 1 h 200"/>
                  <a:gd name="T26" fmla="*/ 90 w 171"/>
                  <a:gd name="T27" fmla="*/ 0 h 200"/>
                  <a:gd name="T28" fmla="*/ 90 w 171"/>
                  <a:gd name="T29" fmla="*/ 0 h 200"/>
                  <a:gd name="T30" fmla="*/ 88 w 171"/>
                  <a:gd name="T31" fmla="*/ 0 h 200"/>
                  <a:gd name="T32" fmla="*/ 87 w 171"/>
                  <a:gd name="T33" fmla="*/ 0 h 200"/>
                  <a:gd name="T34" fmla="*/ 84 w 171"/>
                  <a:gd name="T35" fmla="*/ 0 h 200"/>
                  <a:gd name="T36" fmla="*/ 82 w 171"/>
                  <a:gd name="T37" fmla="*/ 0 h 200"/>
                  <a:gd name="T38" fmla="*/ 81 w 171"/>
                  <a:gd name="T39" fmla="*/ 0 h 200"/>
                  <a:gd name="T40" fmla="*/ 79 w 171"/>
                  <a:gd name="T41" fmla="*/ 0 h 200"/>
                  <a:gd name="T42" fmla="*/ 78 w 171"/>
                  <a:gd name="T43" fmla="*/ 0 h 200"/>
                  <a:gd name="T44" fmla="*/ 76 w 171"/>
                  <a:gd name="T45" fmla="*/ 1 h 200"/>
                  <a:gd name="T46" fmla="*/ 76 w 171"/>
                  <a:gd name="T47" fmla="*/ 1 h 200"/>
                  <a:gd name="T48" fmla="*/ 71 w 171"/>
                  <a:gd name="T49" fmla="*/ 4 h 200"/>
                  <a:gd name="T50" fmla="*/ 70 w 171"/>
                  <a:gd name="T51" fmla="*/ 4 h 200"/>
                  <a:gd name="T52" fmla="*/ 69 w 171"/>
                  <a:gd name="T53" fmla="*/ 5 h 200"/>
                  <a:gd name="T54" fmla="*/ 68 w 171"/>
                  <a:gd name="T55" fmla="*/ 6 h 200"/>
                  <a:gd name="T56" fmla="*/ 67 w 171"/>
                  <a:gd name="T57" fmla="*/ 8 h 200"/>
                  <a:gd name="T58" fmla="*/ 66 w 171"/>
                  <a:gd name="T59" fmla="*/ 8 h 200"/>
                  <a:gd name="T60" fmla="*/ 65 w 171"/>
                  <a:gd name="T61" fmla="*/ 10 h 200"/>
                  <a:gd name="T62" fmla="*/ 65 w 171"/>
                  <a:gd name="T63" fmla="*/ 10 h 200"/>
                  <a:gd name="T64" fmla="*/ 36 w 171"/>
                  <a:gd name="T65" fmla="*/ 54 h 200"/>
                  <a:gd name="T66" fmla="*/ 5 w 171"/>
                  <a:gd name="T67" fmla="*/ 104 h 200"/>
                  <a:gd name="T68" fmla="*/ 4 w 171"/>
                  <a:gd name="T69" fmla="*/ 105 h 200"/>
                  <a:gd name="T70" fmla="*/ 4 w 171"/>
                  <a:gd name="T71" fmla="*/ 128 h 200"/>
                  <a:gd name="T72" fmla="*/ 12 w 171"/>
                  <a:gd name="T73" fmla="*/ 136 h 200"/>
                  <a:gd name="T74" fmla="*/ 36 w 171"/>
                  <a:gd name="T75" fmla="*/ 136 h 200"/>
                  <a:gd name="T76" fmla="*/ 44 w 171"/>
                  <a:gd name="T77" fmla="*/ 129 h 200"/>
                  <a:gd name="T78" fmla="*/ 61 w 171"/>
                  <a:gd name="T79" fmla="*/ 102 h 200"/>
                  <a:gd name="T80" fmla="*/ 61 w 171"/>
                  <a:gd name="T81" fmla="*/ 177 h 200"/>
                  <a:gd name="T82" fmla="*/ 84 w 171"/>
                  <a:gd name="T83" fmla="*/ 200 h 200"/>
                  <a:gd name="T84" fmla="*/ 108 w 171"/>
                  <a:gd name="T85" fmla="*/ 177 h 200"/>
                  <a:gd name="T86" fmla="*/ 108 w 171"/>
                  <a:gd name="T87" fmla="*/ 102 h 200"/>
                  <a:gd name="T88" fmla="*/ 125 w 171"/>
                  <a:gd name="T89" fmla="*/ 129 h 200"/>
                  <a:gd name="T90" fmla="*/ 145 w 171"/>
                  <a:gd name="T91" fmla="*/ 140 h 200"/>
                  <a:gd name="T92" fmla="*/ 146 w 171"/>
                  <a:gd name="T93" fmla="*/ 140 h 200"/>
                  <a:gd name="T94" fmla="*/ 157 w 171"/>
                  <a:gd name="T95" fmla="*/ 13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1" h="200">
                    <a:moveTo>
                      <a:pt x="157" y="136"/>
                    </a:moveTo>
                    <a:cubicBezTo>
                      <a:pt x="168" y="129"/>
                      <a:pt x="171" y="115"/>
                      <a:pt x="164" y="104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3" y="9"/>
                      <a:pt x="103" y="9"/>
                      <a:pt x="10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01" y="7"/>
                      <a:pt x="101" y="6"/>
                      <a:pt x="100" y="6"/>
                    </a:cubicBezTo>
                    <a:cubicBezTo>
                      <a:pt x="100" y="6"/>
                      <a:pt x="100" y="6"/>
                      <a:pt x="100" y="5"/>
                    </a:cubicBezTo>
                    <a:cubicBezTo>
                      <a:pt x="99" y="5"/>
                      <a:pt x="99" y="5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6" y="3"/>
                      <a:pt x="95" y="2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2" y="1"/>
                      <a:pt x="91" y="1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9" y="0"/>
                      <a:pt x="88" y="0"/>
                      <a:pt x="88" y="0"/>
                    </a:cubicBezTo>
                    <a:cubicBezTo>
                      <a:pt x="88" y="0"/>
                      <a:pt x="87" y="0"/>
                      <a:pt x="87" y="0"/>
                    </a:cubicBezTo>
                    <a:cubicBezTo>
                      <a:pt x="86" y="0"/>
                      <a:pt x="85" y="0"/>
                      <a:pt x="84" y="0"/>
                    </a:cubicBezTo>
                    <a:cubicBezTo>
                      <a:pt x="83" y="0"/>
                      <a:pt x="83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79" y="0"/>
                    </a:cubicBezTo>
                    <a:cubicBezTo>
                      <a:pt x="79" y="0"/>
                      <a:pt x="78" y="0"/>
                      <a:pt x="78" y="0"/>
                    </a:cubicBezTo>
                    <a:cubicBezTo>
                      <a:pt x="78" y="1"/>
                      <a:pt x="77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2"/>
                      <a:pt x="72" y="3"/>
                      <a:pt x="71" y="4"/>
                    </a:cubicBezTo>
                    <a:cubicBezTo>
                      <a:pt x="71" y="4"/>
                      <a:pt x="71" y="4"/>
                      <a:pt x="70" y="4"/>
                    </a:cubicBezTo>
                    <a:cubicBezTo>
                      <a:pt x="70" y="5"/>
                      <a:pt x="69" y="5"/>
                      <a:pt x="69" y="5"/>
                    </a:cubicBezTo>
                    <a:cubicBezTo>
                      <a:pt x="69" y="6"/>
                      <a:pt x="69" y="6"/>
                      <a:pt x="68" y="6"/>
                    </a:cubicBezTo>
                    <a:cubicBezTo>
                      <a:pt x="68" y="6"/>
                      <a:pt x="67" y="7"/>
                      <a:pt x="67" y="8"/>
                    </a:cubicBezTo>
                    <a:cubicBezTo>
                      <a:pt x="67" y="8"/>
                      <a:pt x="67" y="8"/>
                      <a:pt x="66" y="8"/>
                    </a:cubicBezTo>
                    <a:cubicBezTo>
                      <a:pt x="66" y="9"/>
                      <a:pt x="65" y="9"/>
                      <a:pt x="65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5" y="104"/>
                      <a:pt x="5" y="104"/>
                      <a:pt x="5" y="104"/>
                    </a:cubicBezTo>
                    <a:cubicBezTo>
                      <a:pt x="4" y="104"/>
                      <a:pt x="4" y="104"/>
                      <a:pt x="4" y="105"/>
                    </a:cubicBezTo>
                    <a:cubicBezTo>
                      <a:pt x="0" y="112"/>
                      <a:pt x="0" y="121"/>
                      <a:pt x="4" y="128"/>
                    </a:cubicBezTo>
                    <a:cubicBezTo>
                      <a:pt x="6" y="131"/>
                      <a:pt x="8" y="134"/>
                      <a:pt x="12" y="136"/>
                    </a:cubicBezTo>
                    <a:cubicBezTo>
                      <a:pt x="19" y="141"/>
                      <a:pt x="29" y="141"/>
                      <a:pt x="36" y="136"/>
                    </a:cubicBezTo>
                    <a:cubicBezTo>
                      <a:pt x="39" y="134"/>
                      <a:pt x="42" y="132"/>
                      <a:pt x="44" y="129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1" y="177"/>
                      <a:pt x="61" y="177"/>
                      <a:pt x="61" y="177"/>
                    </a:cubicBezTo>
                    <a:cubicBezTo>
                      <a:pt x="61" y="189"/>
                      <a:pt x="72" y="200"/>
                      <a:pt x="84" y="200"/>
                    </a:cubicBezTo>
                    <a:cubicBezTo>
                      <a:pt x="97" y="200"/>
                      <a:pt x="108" y="189"/>
                      <a:pt x="108" y="177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125" y="129"/>
                      <a:pt x="125" y="129"/>
                      <a:pt x="125" y="129"/>
                    </a:cubicBezTo>
                    <a:cubicBezTo>
                      <a:pt x="129" y="136"/>
                      <a:pt x="137" y="140"/>
                      <a:pt x="145" y="140"/>
                    </a:cubicBezTo>
                    <a:cubicBezTo>
                      <a:pt x="145" y="140"/>
                      <a:pt x="145" y="140"/>
                      <a:pt x="146" y="140"/>
                    </a:cubicBezTo>
                    <a:cubicBezTo>
                      <a:pt x="150" y="139"/>
                      <a:pt x="154" y="138"/>
                      <a:pt x="157" y="1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1443038" y="2767013"/>
                <a:ext cx="657225" cy="354012"/>
              </a:xfrm>
              <a:custGeom>
                <a:avLst/>
                <a:gdLst>
                  <a:gd name="T0" fmla="*/ 720 w 720"/>
                  <a:gd name="T1" fmla="*/ 376 h 387"/>
                  <a:gd name="T2" fmla="*/ 720 w 720"/>
                  <a:gd name="T3" fmla="*/ 341 h 387"/>
                  <a:gd name="T4" fmla="*/ 710 w 720"/>
                  <a:gd name="T5" fmla="*/ 330 h 387"/>
                  <a:gd name="T6" fmla="*/ 663 w 720"/>
                  <a:gd name="T7" fmla="*/ 330 h 387"/>
                  <a:gd name="T8" fmla="*/ 663 w 720"/>
                  <a:gd name="T9" fmla="*/ 0 h 387"/>
                  <a:gd name="T10" fmla="*/ 521 w 720"/>
                  <a:gd name="T11" fmla="*/ 0 h 387"/>
                  <a:gd name="T12" fmla="*/ 521 w 720"/>
                  <a:gd name="T13" fmla="*/ 330 h 387"/>
                  <a:gd name="T14" fmla="*/ 431 w 720"/>
                  <a:gd name="T15" fmla="*/ 330 h 387"/>
                  <a:gd name="T16" fmla="*/ 431 w 720"/>
                  <a:gd name="T17" fmla="*/ 263 h 387"/>
                  <a:gd name="T18" fmla="*/ 290 w 720"/>
                  <a:gd name="T19" fmla="*/ 263 h 387"/>
                  <a:gd name="T20" fmla="*/ 290 w 720"/>
                  <a:gd name="T21" fmla="*/ 330 h 387"/>
                  <a:gd name="T22" fmla="*/ 200 w 720"/>
                  <a:gd name="T23" fmla="*/ 330 h 387"/>
                  <a:gd name="T24" fmla="*/ 200 w 720"/>
                  <a:gd name="T25" fmla="*/ 155 h 387"/>
                  <a:gd name="T26" fmla="*/ 58 w 720"/>
                  <a:gd name="T27" fmla="*/ 155 h 387"/>
                  <a:gd name="T28" fmla="*/ 58 w 720"/>
                  <a:gd name="T29" fmla="*/ 330 h 387"/>
                  <a:gd name="T30" fmla="*/ 11 w 720"/>
                  <a:gd name="T31" fmla="*/ 330 h 387"/>
                  <a:gd name="T32" fmla="*/ 0 w 720"/>
                  <a:gd name="T33" fmla="*/ 341 h 387"/>
                  <a:gd name="T34" fmla="*/ 0 w 720"/>
                  <a:gd name="T35" fmla="*/ 376 h 387"/>
                  <a:gd name="T36" fmla="*/ 11 w 720"/>
                  <a:gd name="T37" fmla="*/ 387 h 387"/>
                  <a:gd name="T38" fmla="*/ 710 w 720"/>
                  <a:gd name="T39" fmla="*/ 387 h 387"/>
                  <a:gd name="T40" fmla="*/ 720 w 720"/>
                  <a:gd name="T41" fmla="*/ 376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0" h="387">
                    <a:moveTo>
                      <a:pt x="720" y="376"/>
                    </a:moveTo>
                    <a:cubicBezTo>
                      <a:pt x="720" y="341"/>
                      <a:pt x="720" y="341"/>
                      <a:pt x="720" y="341"/>
                    </a:cubicBezTo>
                    <a:cubicBezTo>
                      <a:pt x="720" y="335"/>
                      <a:pt x="716" y="330"/>
                      <a:pt x="710" y="330"/>
                    </a:cubicBezTo>
                    <a:cubicBezTo>
                      <a:pt x="663" y="330"/>
                      <a:pt x="663" y="330"/>
                      <a:pt x="663" y="33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21" y="330"/>
                      <a:pt x="521" y="330"/>
                      <a:pt x="521" y="330"/>
                    </a:cubicBezTo>
                    <a:cubicBezTo>
                      <a:pt x="431" y="330"/>
                      <a:pt x="431" y="330"/>
                      <a:pt x="431" y="330"/>
                    </a:cubicBezTo>
                    <a:cubicBezTo>
                      <a:pt x="431" y="263"/>
                      <a:pt x="431" y="263"/>
                      <a:pt x="431" y="263"/>
                    </a:cubicBezTo>
                    <a:cubicBezTo>
                      <a:pt x="290" y="263"/>
                      <a:pt x="290" y="263"/>
                      <a:pt x="290" y="263"/>
                    </a:cubicBezTo>
                    <a:cubicBezTo>
                      <a:pt x="290" y="330"/>
                      <a:pt x="290" y="330"/>
                      <a:pt x="290" y="330"/>
                    </a:cubicBezTo>
                    <a:cubicBezTo>
                      <a:pt x="200" y="330"/>
                      <a:pt x="200" y="330"/>
                      <a:pt x="200" y="330"/>
                    </a:cubicBezTo>
                    <a:cubicBezTo>
                      <a:pt x="200" y="155"/>
                      <a:pt x="200" y="155"/>
                      <a:pt x="200" y="155"/>
                    </a:cubicBezTo>
                    <a:cubicBezTo>
                      <a:pt x="58" y="155"/>
                      <a:pt x="58" y="155"/>
                      <a:pt x="58" y="155"/>
                    </a:cubicBezTo>
                    <a:cubicBezTo>
                      <a:pt x="58" y="330"/>
                      <a:pt x="58" y="330"/>
                      <a:pt x="58" y="330"/>
                    </a:cubicBezTo>
                    <a:cubicBezTo>
                      <a:pt x="11" y="330"/>
                      <a:pt x="11" y="330"/>
                      <a:pt x="11" y="330"/>
                    </a:cubicBezTo>
                    <a:cubicBezTo>
                      <a:pt x="5" y="330"/>
                      <a:pt x="0" y="335"/>
                      <a:pt x="0" y="341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0" y="382"/>
                      <a:pt x="5" y="387"/>
                      <a:pt x="11" y="387"/>
                    </a:cubicBezTo>
                    <a:cubicBezTo>
                      <a:pt x="710" y="387"/>
                      <a:pt x="710" y="387"/>
                      <a:pt x="710" y="387"/>
                    </a:cubicBezTo>
                    <a:cubicBezTo>
                      <a:pt x="716" y="387"/>
                      <a:pt x="720" y="382"/>
                      <a:pt x="720" y="3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grpSp>
        <p:nvGrpSpPr>
          <p:cNvPr id="62" name="Group 71"/>
          <p:cNvGrpSpPr/>
          <p:nvPr/>
        </p:nvGrpSpPr>
        <p:grpSpPr>
          <a:xfrm>
            <a:off x="3046361" y="3160358"/>
            <a:ext cx="6033222" cy="987115"/>
            <a:chOff x="1689724" y="3804052"/>
            <a:chExt cx="5818888" cy="761750"/>
          </a:xfrm>
        </p:grpSpPr>
        <p:cxnSp>
          <p:nvCxnSpPr>
            <p:cNvPr id="63" name="Straight Connector 72"/>
            <p:cNvCxnSpPr/>
            <p:nvPr/>
          </p:nvCxnSpPr>
          <p:spPr>
            <a:xfrm>
              <a:off x="1689724" y="3809802"/>
              <a:ext cx="0" cy="756000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73"/>
            <p:cNvCxnSpPr/>
            <p:nvPr/>
          </p:nvCxnSpPr>
          <p:spPr>
            <a:xfrm>
              <a:off x="4672068" y="3809802"/>
              <a:ext cx="0" cy="756000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74"/>
            <p:cNvCxnSpPr/>
            <p:nvPr/>
          </p:nvCxnSpPr>
          <p:spPr>
            <a:xfrm>
              <a:off x="7508612" y="3804052"/>
              <a:ext cx="0" cy="756000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52"/>
          <p:cNvGrpSpPr/>
          <p:nvPr/>
        </p:nvGrpSpPr>
        <p:grpSpPr>
          <a:xfrm>
            <a:off x="5576277" y="2025641"/>
            <a:ext cx="1124561" cy="1124561"/>
            <a:chOff x="4009720" y="2268830"/>
            <a:chExt cx="1124561" cy="1124561"/>
          </a:xfrm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49" name="Oval 53"/>
            <p:cNvSpPr/>
            <p:nvPr/>
          </p:nvSpPr>
          <p:spPr>
            <a:xfrm>
              <a:off x="4009720" y="2268830"/>
              <a:ext cx="1124561" cy="112456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16"/>
            <p:cNvGrpSpPr>
              <a:grpSpLocks noChangeAspect="1"/>
            </p:cNvGrpSpPr>
            <p:nvPr/>
          </p:nvGrpSpPr>
          <p:grpSpPr bwMode="auto">
            <a:xfrm>
              <a:off x="4232545" y="2581861"/>
              <a:ext cx="691215" cy="508762"/>
              <a:chOff x="2903" y="2430"/>
              <a:chExt cx="394" cy="290"/>
            </a:xfrm>
            <a:solidFill>
              <a:schemeClr val="bg1"/>
            </a:solidFill>
          </p:grpSpPr>
          <p:sp>
            <p:nvSpPr>
              <p:cNvPr id="51" name="Freeform 17"/>
              <p:cNvSpPr>
                <a:spLocks noEditPoints="1"/>
              </p:cNvSpPr>
              <p:nvPr/>
            </p:nvSpPr>
            <p:spPr bwMode="auto">
              <a:xfrm>
                <a:off x="2903" y="2430"/>
                <a:ext cx="394" cy="290"/>
              </a:xfrm>
              <a:custGeom>
                <a:avLst/>
                <a:gdLst>
                  <a:gd name="T0" fmla="*/ 394 w 394"/>
                  <a:gd name="T1" fmla="*/ 0 h 290"/>
                  <a:gd name="T2" fmla="*/ 394 w 394"/>
                  <a:gd name="T3" fmla="*/ 290 h 290"/>
                  <a:gd name="T4" fmla="*/ 0 w 394"/>
                  <a:gd name="T5" fmla="*/ 290 h 290"/>
                  <a:gd name="T6" fmla="*/ 0 w 394"/>
                  <a:gd name="T7" fmla="*/ 0 h 290"/>
                  <a:gd name="T8" fmla="*/ 394 w 394"/>
                  <a:gd name="T9" fmla="*/ 0 h 290"/>
                  <a:gd name="T10" fmla="*/ 16 w 394"/>
                  <a:gd name="T11" fmla="*/ 16 h 290"/>
                  <a:gd name="T12" fmla="*/ 16 w 394"/>
                  <a:gd name="T13" fmla="*/ 95 h 290"/>
                  <a:gd name="T14" fmla="*/ 90 w 394"/>
                  <a:gd name="T15" fmla="*/ 35 h 290"/>
                  <a:gd name="T16" fmla="*/ 221 w 394"/>
                  <a:gd name="T17" fmla="*/ 204 h 290"/>
                  <a:gd name="T18" fmla="*/ 297 w 394"/>
                  <a:gd name="T19" fmla="*/ 157 h 290"/>
                  <a:gd name="T20" fmla="*/ 379 w 394"/>
                  <a:gd name="T21" fmla="*/ 206 h 290"/>
                  <a:gd name="T22" fmla="*/ 379 w 394"/>
                  <a:gd name="T23" fmla="*/ 16 h 290"/>
                  <a:gd name="T24" fmla="*/ 16 w 394"/>
                  <a:gd name="T25" fmla="*/ 16 h 290"/>
                  <a:gd name="T26" fmla="*/ 379 w 394"/>
                  <a:gd name="T27" fmla="*/ 274 h 290"/>
                  <a:gd name="T28" fmla="*/ 379 w 394"/>
                  <a:gd name="T29" fmla="*/ 225 h 290"/>
                  <a:gd name="T30" fmla="*/ 297 w 394"/>
                  <a:gd name="T31" fmla="*/ 176 h 290"/>
                  <a:gd name="T32" fmla="*/ 217 w 394"/>
                  <a:gd name="T33" fmla="*/ 225 h 290"/>
                  <a:gd name="T34" fmla="*/ 87 w 394"/>
                  <a:gd name="T35" fmla="*/ 58 h 290"/>
                  <a:gd name="T36" fmla="*/ 16 w 394"/>
                  <a:gd name="T37" fmla="*/ 116 h 290"/>
                  <a:gd name="T38" fmla="*/ 16 w 394"/>
                  <a:gd name="T39" fmla="*/ 274 h 290"/>
                  <a:gd name="T40" fmla="*/ 379 w 394"/>
                  <a:gd name="T41" fmla="*/ 27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4" h="290">
                    <a:moveTo>
                      <a:pt x="394" y="0"/>
                    </a:moveTo>
                    <a:lnTo>
                      <a:pt x="394" y="290"/>
                    </a:lnTo>
                    <a:lnTo>
                      <a:pt x="0" y="290"/>
                    </a:lnTo>
                    <a:lnTo>
                      <a:pt x="0" y="0"/>
                    </a:lnTo>
                    <a:lnTo>
                      <a:pt x="394" y="0"/>
                    </a:lnTo>
                    <a:close/>
                    <a:moveTo>
                      <a:pt x="16" y="16"/>
                    </a:moveTo>
                    <a:lnTo>
                      <a:pt x="16" y="95"/>
                    </a:lnTo>
                    <a:lnTo>
                      <a:pt x="90" y="35"/>
                    </a:lnTo>
                    <a:lnTo>
                      <a:pt x="221" y="204"/>
                    </a:lnTo>
                    <a:lnTo>
                      <a:pt x="297" y="157"/>
                    </a:lnTo>
                    <a:lnTo>
                      <a:pt x="379" y="206"/>
                    </a:lnTo>
                    <a:lnTo>
                      <a:pt x="379" y="16"/>
                    </a:lnTo>
                    <a:lnTo>
                      <a:pt x="16" y="16"/>
                    </a:lnTo>
                    <a:close/>
                    <a:moveTo>
                      <a:pt x="379" y="274"/>
                    </a:moveTo>
                    <a:lnTo>
                      <a:pt x="379" y="225"/>
                    </a:lnTo>
                    <a:lnTo>
                      <a:pt x="297" y="176"/>
                    </a:lnTo>
                    <a:lnTo>
                      <a:pt x="217" y="225"/>
                    </a:lnTo>
                    <a:lnTo>
                      <a:pt x="87" y="58"/>
                    </a:lnTo>
                    <a:lnTo>
                      <a:pt x="16" y="116"/>
                    </a:lnTo>
                    <a:lnTo>
                      <a:pt x="16" y="274"/>
                    </a:lnTo>
                    <a:lnTo>
                      <a:pt x="379" y="274"/>
                    </a:ln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3204" y="2466"/>
                <a:ext cx="56" cy="99"/>
              </a:xfrm>
              <a:custGeom>
                <a:avLst/>
                <a:gdLst>
                  <a:gd name="T0" fmla="*/ 42 w 56"/>
                  <a:gd name="T1" fmla="*/ 51 h 99"/>
                  <a:gd name="T2" fmla="*/ 42 w 56"/>
                  <a:gd name="T3" fmla="*/ 0 h 99"/>
                  <a:gd name="T4" fmla="*/ 14 w 56"/>
                  <a:gd name="T5" fmla="*/ 0 h 99"/>
                  <a:gd name="T6" fmla="*/ 14 w 56"/>
                  <a:gd name="T7" fmla="*/ 51 h 99"/>
                  <a:gd name="T8" fmla="*/ 0 w 56"/>
                  <a:gd name="T9" fmla="*/ 51 h 99"/>
                  <a:gd name="T10" fmla="*/ 28 w 56"/>
                  <a:gd name="T11" fmla="*/ 99 h 99"/>
                  <a:gd name="T12" fmla="*/ 56 w 56"/>
                  <a:gd name="T13" fmla="*/ 51 h 99"/>
                  <a:gd name="T14" fmla="*/ 42 w 56"/>
                  <a:gd name="T15" fmla="*/ 5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99">
                    <a:moveTo>
                      <a:pt x="42" y="51"/>
                    </a:moveTo>
                    <a:lnTo>
                      <a:pt x="42" y="0"/>
                    </a:lnTo>
                    <a:lnTo>
                      <a:pt x="14" y="0"/>
                    </a:lnTo>
                    <a:lnTo>
                      <a:pt x="14" y="51"/>
                    </a:lnTo>
                    <a:lnTo>
                      <a:pt x="0" y="51"/>
                    </a:lnTo>
                    <a:lnTo>
                      <a:pt x="28" y="99"/>
                    </a:lnTo>
                    <a:lnTo>
                      <a:pt x="56" y="51"/>
                    </a:lnTo>
                    <a:lnTo>
                      <a:pt x="42" y="51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grpSp>
        <p:nvGrpSpPr>
          <p:cNvPr id="53" name="Group 62"/>
          <p:cNvGrpSpPr/>
          <p:nvPr/>
        </p:nvGrpSpPr>
        <p:grpSpPr>
          <a:xfrm>
            <a:off x="8529571" y="2043248"/>
            <a:ext cx="1124561" cy="1124561"/>
            <a:chOff x="6826508" y="2660649"/>
            <a:chExt cx="1124561" cy="1124561"/>
          </a:xfrm>
          <a:effectLst>
            <a:glow rad="419100">
              <a:schemeClr val="accent1">
                <a:alpha val="40000"/>
              </a:schemeClr>
            </a:glow>
          </a:effectLst>
        </p:grpSpPr>
        <p:sp>
          <p:nvSpPr>
            <p:cNvPr id="54" name="Oval 63"/>
            <p:cNvSpPr/>
            <p:nvPr/>
          </p:nvSpPr>
          <p:spPr>
            <a:xfrm>
              <a:off x="6826508" y="2660649"/>
              <a:ext cx="1124561" cy="112456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64"/>
            <p:cNvGrpSpPr>
              <a:grpSpLocks noChangeAspect="1"/>
            </p:cNvGrpSpPr>
            <p:nvPr/>
          </p:nvGrpSpPr>
          <p:grpSpPr>
            <a:xfrm>
              <a:off x="7031027" y="2820839"/>
              <a:ext cx="715522" cy="833302"/>
              <a:chOff x="11069638" y="4160838"/>
              <a:chExt cx="1157288" cy="1347788"/>
            </a:xfrm>
            <a:solidFill>
              <a:schemeClr val="bg1"/>
            </a:solidFill>
          </p:grpSpPr>
          <p:sp>
            <p:nvSpPr>
              <p:cNvPr id="56" name="Rectangle 173"/>
              <p:cNvSpPr>
                <a:spLocks noChangeArrowheads="1"/>
              </p:cNvSpPr>
              <p:nvPr/>
            </p:nvSpPr>
            <p:spPr bwMode="auto">
              <a:xfrm>
                <a:off x="11803063" y="5391151"/>
                <a:ext cx="287338" cy="1174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7" name="Oval 174"/>
              <p:cNvSpPr>
                <a:spLocks noChangeArrowheads="1"/>
              </p:cNvSpPr>
              <p:nvPr/>
            </p:nvSpPr>
            <p:spPr bwMode="auto">
              <a:xfrm>
                <a:off x="11628438" y="5129213"/>
                <a:ext cx="41275" cy="41275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8" name="Rectangle 175"/>
              <p:cNvSpPr>
                <a:spLocks noChangeArrowheads="1"/>
              </p:cNvSpPr>
              <p:nvPr/>
            </p:nvSpPr>
            <p:spPr bwMode="auto">
              <a:xfrm>
                <a:off x="11207750" y="5391151"/>
                <a:ext cx="287338" cy="1174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9" name="Freeform 176"/>
              <p:cNvSpPr>
                <a:spLocks noEditPoints="1"/>
              </p:cNvSpPr>
              <p:nvPr/>
            </p:nvSpPr>
            <p:spPr bwMode="auto">
              <a:xfrm>
                <a:off x="11069638" y="4160838"/>
                <a:ext cx="1157288" cy="1204913"/>
              </a:xfrm>
              <a:custGeom>
                <a:avLst/>
                <a:gdLst>
                  <a:gd name="T0" fmla="*/ 2320 w 2432"/>
                  <a:gd name="T1" fmla="*/ 1326 h 2535"/>
                  <a:gd name="T2" fmla="*/ 2077 w 2432"/>
                  <a:gd name="T3" fmla="*/ 907 h 2535"/>
                  <a:gd name="T4" fmla="*/ 1899 w 2432"/>
                  <a:gd name="T5" fmla="*/ 0 h 2535"/>
                  <a:gd name="T6" fmla="*/ 361 w 2432"/>
                  <a:gd name="T7" fmla="*/ 899 h 2535"/>
                  <a:gd name="T8" fmla="*/ 349 w 2432"/>
                  <a:gd name="T9" fmla="*/ 917 h 2535"/>
                  <a:gd name="T10" fmla="*/ 16 w 2432"/>
                  <a:gd name="T11" fmla="*/ 1837 h 2535"/>
                  <a:gd name="T12" fmla="*/ 43 w 2432"/>
                  <a:gd name="T13" fmla="*/ 2064 h 2535"/>
                  <a:gd name="T14" fmla="*/ 416 w 2432"/>
                  <a:gd name="T15" fmla="*/ 2535 h 2535"/>
                  <a:gd name="T16" fmla="*/ 99 w 2432"/>
                  <a:gd name="T17" fmla="*/ 2031 h 2535"/>
                  <a:gd name="T18" fmla="*/ 351 w 2432"/>
                  <a:gd name="T19" fmla="*/ 1045 h 2535"/>
                  <a:gd name="T20" fmla="*/ 361 w 2432"/>
                  <a:gd name="T21" fmla="*/ 1343 h 2535"/>
                  <a:gd name="T22" fmla="*/ 356 w 2432"/>
                  <a:gd name="T23" fmla="*/ 1351 h 2535"/>
                  <a:gd name="T24" fmla="*/ 236 w 2432"/>
                  <a:gd name="T25" fmla="*/ 1515 h 2535"/>
                  <a:gd name="T26" fmla="*/ 356 w 2432"/>
                  <a:gd name="T27" fmla="*/ 1874 h 2535"/>
                  <a:gd name="T28" fmla="*/ 354 w 2432"/>
                  <a:gd name="T29" fmla="*/ 1975 h 2535"/>
                  <a:gd name="T30" fmla="*/ 364 w 2432"/>
                  <a:gd name="T31" fmla="*/ 2208 h 2535"/>
                  <a:gd name="T32" fmla="*/ 413 w 2432"/>
                  <a:gd name="T33" fmla="*/ 2207 h 2535"/>
                  <a:gd name="T34" fmla="*/ 419 w 2432"/>
                  <a:gd name="T35" fmla="*/ 2198 h 2535"/>
                  <a:gd name="T36" fmla="*/ 423 w 2432"/>
                  <a:gd name="T37" fmla="*/ 1868 h 2535"/>
                  <a:gd name="T38" fmla="*/ 361 w 2432"/>
                  <a:gd name="T39" fmla="*/ 1726 h 2535"/>
                  <a:gd name="T40" fmla="*/ 301 w 2432"/>
                  <a:gd name="T41" fmla="*/ 1515 h 2535"/>
                  <a:gd name="T42" fmla="*/ 361 w 2432"/>
                  <a:gd name="T43" fmla="*/ 1417 h 2535"/>
                  <a:gd name="T44" fmla="*/ 462 w 2432"/>
                  <a:gd name="T45" fmla="*/ 1470 h 2535"/>
                  <a:gd name="T46" fmla="*/ 556 w 2432"/>
                  <a:gd name="T47" fmla="*/ 1805 h 2535"/>
                  <a:gd name="T48" fmla="*/ 765 w 2432"/>
                  <a:gd name="T49" fmla="*/ 2119 h 2535"/>
                  <a:gd name="T50" fmla="*/ 786 w 2432"/>
                  <a:gd name="T51" fmla="*/ 2252 h 2535"/>
                  <a:gd name="T52" fmla="*/ 763 w 2432"/>
                  <a:gd name="T53" fmla="*/ 2535 h 2535"/>
                  <a:gd name="T54" fmla="*/ 851 w 2432"/>
                  <a:gd name="T55" fmla="*/ 2252 h 2535"/>
                  <a:gd name="T56" fmla="*/ 1212 w 2432"/>
                  <a:gd name="T57" fmla="*/ 2281 h 2535"/>
                  <a:gd name="T58" fmla="*/ 1582 w 2432"/>
                  <a:gd name="T59" fmla="*/ 2252 h 2535"/>
                  <a:gd name="T60" fmla="*/ 1670 w 2432"/>
                  <a:gd name="T61" fmla="*/ 2535 h 2535"/>
                  <a:gd name="T62" fmla="*/ 1647 w 2432"/>
                  <a:gd name="T63" fmla="*/ 2252 h 2535"/>
                  <a:gd name="T64" fmla="*/ 1668 w 2432"/>
                  <a:gd name="T65" fmla="*/ 2119 h 2535"/>
                  <a:gd name="T66" fmla="*/ 1877 w 2432"/>
                  <a:gd name="T67" fmla="*/ 1805 h 2535"/>
                  <a:gd name="T68" fmla="*/ 1971 w 2432"/>
                  <a:gd name="T69" fmla="*/ 1470 h 2535"/>
                  <a:gd name="T70" fmla="*/ 2072 w 2432"/>
                  <a:gd name="T71" fmla="*/ 1417 h 2535"/>
                  <a:gd name="T72" fmla="*/ 2132 w 2432"/>
                  <a:gd name="T73" fmla="*/ 1515 h 2535"/>
                  <a:gd name="T74" fmla="*/ 2072 w 2432"/>
                  <a:gd name="T75" fmla="*/ 1726 h 2535"/>
                  <a:gd name="T76" fmla="*/ 2010 w 2432"/>
                  <a:gd name="T77" fmla="*/ 1868 h 2535"/>
                  <a:gd name="T78" fmla="*/ 2014 w 2432"/>
                  <a:gd name="T79" fmla="*/ 2198 h 2535"/>
                  <a:gd name="T80" fmla="*/ 2019 w 2432"/>
                  <a:gd name="T81" fmla="*/ 2207 h 2535"/>
                  <a:gd name="T82" fmla="*/ 2068 w 2432"/>
                  <a:gd name="T83" fmla="*/ 2208 h 2535"/>
                  <a:gd name="T84" fmla="*/ 2079 w 2432"/>
                  <a:gd name="T85" fmla="*/ 1975 h 2535"/>
                  <a:gd name="T86" fmla="*/ 2077 w 2432"/>
                  <a:gd name="T87" fmla="*/ 1874 h 2535"/>
                  <a:gd name="T88" fmla="*/ 2197 w 2432"/>
                  <a:gd name="T89" fmla="*/ 1515 h 2535"/>
                  <a:gd name="T90" fmla="*/ 2077 w 2432"/>
                  <a:gd name="T91" fmla="*/ 1351 h 2535"/>
                  <a:gd name="T92" fmla="*/ 2072 w 2432"/>
                  <a:gd name="T93" fmla="*/ 1343 h 2535"/>
                  <a:gd name="T94" fmla="*/ 2082 w 2432"/>
                  <a:gd name="T95" fmla="*/ 1045 h 2535"/>
                  <a:gd name="T96" fmla="*/ 2334 w 2432"/>
                  <a:gd name="T97" fmla="*/ 2031 h 2535"/>
                  <a:gd name="T98" fmla="*/ 2017 w 2432"/>
                  <a:gd name="T99" fmla="*/ 2535 h 2535"/>
                  <a:gd name="T100" fmla="*/ 2390 w 2432"/>
                  <a:gd name="T101" fmla="*/ 2064 h 2535"/>
                  <a:gd name="T102" fmla="*/ 2417 w 2432"/>
                  <a:gd name="T103" fmla="*/ 1837 h 2535"/>
                  <a:gd name="T104" fmla="*/ 993 w 2432"/>
                  <a:gd name="T105" fmla="*/ 2021 h 2535"/>
                  <a:gd name="T106" fmla="*/ 1216 w 2432"/>
                  <a:gd name="T107" fmla="*/ 2175 h 2535"/>
                  <a:gd name="T108" fmla="*/ 1311 w 2432"/>
                  <a:gd name="T109" fmla="*/ 2081 h 2535"/>
                  <a:gd name="T110" fmla="*/ 1380 w 2432"/>
                  <a:gd name="T111" fmla="*/ 2081 h 2535"/>
                  <a:gd name="T112" fmla="*/ 1440 w 2432"/>
                  <a:gd name="T113" fmla="*/ 2141 h 2535"/>
                  <a:gd name="T114" fmla="*/ 1816 w 2432"/>
                  <a:gd name="T115" fmla="*/ 1779 h 2535"/>
                  <a:gd name="T116" fmla="*/ 698 w 2432"/>
                  <a:gd name="T117" fmla="*/ 1885 h 2535"/>
                  <a:gd name="T118" fmla="*/ 588 w 2432"/>
                  <a:gd name="T119" fmla="*/ 1658 h 2535"/>
                  <a:gd name="T120" fmla="*/ 1893 w 2432"/>
                  <a:gd name="T121" fmla="*/ 176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32" h="2535">
                    <a:moveTo>
                      <a:pt x="2417" y="1837"/>
                    </a:moveTo>
                    <a:cubicBezTo>
                      <a:pt x="2380" y="1642"/>
                      <a:pt x="2325" y="1340"/>
                      <a:pt x="2324" y="1337"/>
                    </a:cubicBezTo>
                    <a:cubicBezTo>
                      <a:pt x="2323" y="1333"/>
                      <a:pt x="2322" y="1329"/>
                      <a:pt x="2320" y="1326"/>
                    </a:cubicBezTo>
                    <a:cubicBezTo>
                      <a:pt x="2320" y="1326"/>
                      <a:pt x="2126" y="991"/>
                      <a:pt x="2084" y="917"/>
                    </a:cubicBezTo>
                    <a:cubicBezTo>
                      <a:pt x="2083" y="916"/>
                      <a:pt x="2082" y="915"/>
                      <a:pt x="2082" y="914"/>
                    </a:cubicBezTo>
                    <a:cubicBezTo>
                      <a:pt x="2080" y="911"/>
                      <a:pt x="2078" y="909"/>
                      <a:pt x="2077" y="907"/>
                    </a:cubicBezTo>
                    <a:cubicBezTo>
                      <a:pt x="2075" y="904"/>
                      <a:pt x="2074" y="902"/>
                      <a:pt x="2072" y="899"/>
                    </a:cubicBezTo>
                    <a:cubicBezTo>
                      <a:pt x="2072" y="173"/>
                      <a:pt x="2072" y="173"/>
                      <a:pt x="2072" y="173"/>
                    </a:cubicBezTo>
                    <a:cubicBezTo>
                      <a:pt x="2072" y="77"/>
                      <a:pt x="1995" y="0"/>
                      <a:pt x="1899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438" y="0"/>
                      <a:pt x="361" y="77"/>
                      <a:pt x="361" y="173"/>
                    </a:cubicBezTo>
                    <a:cubicBezTo>
                      <a:pt x="361" y="899"/>
                      <a:pt x="361" y="899"/>
                      <a:pt x="361" y="899"/>
                    </a:cubicBezTo>
                    <a:cubicBezTo>
                      <a:pt x="359" y="902"/>
                      <a:pt x="358" y="904"/>
                      <a:pt x="356" y="907"/>
                    </a:cubicBezTo>
                    <a:cubicBezTo>
                      <a:pt x="355" y="909"/>
                      <a:pt x="353" y="911"/>
                      <a:pt x="351" y="914"/>
                    </a:cubicBezTo>
                    <a:cubicBezTo>
                      <a:pt x="351" y="915"/>
                      <a:pt x="350" y="916"/>
                      <a:pt x="349" y="917"/>
                    </a:cubicBezTo>
                    <a:cubicBezTo>
                      <a:pt x="307" y="991"/>
                      <a:pt x="113" y="1326"/>
                      <a:pt x="113" y="1326"/>
                    </a:cubicBezTo>
                    <a:cubicBezTo>
                      <a:pt x="111" y="1329"/>
                      <a:pt x="110" y="1333"/>
                      <a:pt x="109" y="1337"/>
                    </a:cubicBezTo>
                    <a:cubicBezTo>
                      <a:pt x="108" y="1340"/>
                      <a:pt x="53" y="1642"/>
                      <a:pt x="16" y="1837"/>
                    </a:cubicBezTo>
                    <a:cubicBezTo>
                      <a:pt x="1" y="1914"/>
                      <a:pt x="0" y="1954"/>
                      <a:pt x="12" y="1992"/>
                    </a:cubicBezTo>
                    <a:cubicBezTo>
                      <a:pt x="18" y="2014"/>
                      <a:pt x="28" y="2034"/>
                      <a:pt x="41" y="2060"/>
                    </a:cubicBezTo>
                    <a:cubicBezTo>
                      <a:pt x="43" y="2064"/>
                      <a:pt x="43" y="2064"/>
                      <a:pt x="43" y="2064"/>
                    </a:cubicBezTo>
                    <a:cubicBezTo>
                      <a:pt x="78" y="2135"/>
                      <a:pt x="277" y="2442"/>
                      <a:pt x="338" y="2535"/>
                    </a:cubicBezTo>
                    <a:cubicBezTo>
                      <a:pt x="416" y="2535"/>
                      <a:pt x="416" y="2535"/>
                      <a:pt x="416" y="2535"/>
                    </a:cubicBezTo>
                    <a:cubicBezTo>
                      <a:pt x="416" y="2535"/>
                      <a:pt x="416" y="2535"/>
                      <a:pt x="416" y="2535"/>
                    </a:cubicBezTo>
                    <a:cubicBezTo>
                      <a:pt x="415" y="2532"/>
                      <a:pt x="413" y="2529"/>
                      <a:pt x="411" y="2526"/>
                    </a:cubicBezTo>
                    <a:cubicBezTo>
                      <a:pt x="408" y="2522"/>
                      <a:pt x="141" y="2113"/>
                      <a:pt x="101" y="2035"/>
                    </a:cubicBezTo>
                    <a:cubicBezTo>
                      <a:pt x="99" y="2031"/>
                      <a:pt x="99" y="2031"/>
                      <a:pt x="99" y="2031"/>
                    </a:cubicBezTo>
                    <a:cubicBezTo>
                      <a:pt x="69" y="1971"/>
                      <a:pt x="60" y="1953"/>
                      <a:pt x="80" y="1849"/>
                    </a:cubicBezTo>
                    <a:cubicBezTo>
                      <a:pt x="115" y="1669"/>
                      <a:pt x="165" y="1396"/>
                      <a:pt x="173" y="1354"/>
                    </a:cubicBezTo>
                    <a:cubicBezTo>
                      <a:pt x="190" y="1324"/>
                      <a:pt x="286" y="1158"/>
                      <a:pt x="351" y="1045"/>
                    </a:cubicBezTo>
                    <a:cubicBezTo>
                      <a:pt x="353" y="1042"/>
                      <a:pt x="355" y="1039"/>
                      <a:pt x="356" y="1037"/>
                    </a:cubicBezTo>
                    <a:cubicBezTo>
                      <a:pt x="358" y="1034"/>
                      <a:pt x="359" y="1031"/>
                      <a:pt x="361" y="1028"/>
                    </a:cubicBezTo>
                    <a:cubicBezTo>
                      <a:pt x="361" y="1343"/>
                      <a:pt x="361" y="1343"/>
                      <a:pt x="361" y="1343"/>
                    </a:cubicBezTo>
                    <a:cubicBezTo>
                      <a:pt x="359" y="1347"/>
                      <a:pt x="358" y="1350"/>
                      <a:pt x="358" y="1350"/>
                    </a:cubicBezTo>
                    <a:cubicBezTo>
                      <a:pt x="358" y="1350"/>
                      <a:pt x="358" y="1350"/>
                      <a:pt x="358" y="1350"/>
                    </a:cubicBezTo>
                    <a:cubicBezTo>
                      <a:pt x="357" y="1350"/>
                      <a:pt x="357" y="1350"/>
                      <a:pt x="356" y="1351"/>
                    </a:cubicBezTo>
                    <a:cubicBezTo>
                      <a:pt x="355" y="1351"/>
                      <a:pt x="353" y="1351"/>
                      <a:pt x="351" y="1351"/>
                    </a:cubicBezTo>
                    <a:cubicBezTo>
                      <a:pt x="349" y="1352"/>
                      <a:pt x="347" y="1352"/>
                      <a:pt x="344" y="1353"/>
                    </a:cubicBezTo>
                    <a:cubicBezTo>
                      <a:pt x="278" y="1371"/>
                      <a:pt x="236" y="1435"/>
                      <a:pt x="236" y="1515"/>
                    </a:cubicBezTo>
                    <a:cubicBezTo>
                      <a:pt x="236" y="1617"/>
                      <a:pt x="291" y="1734"/>
                      <a:pt x="328" y="1811"/>
                    </a:cubicBezTo>
                    <a:cubicBezTo>
                      <a:pt x="337" y="1830"/>
                      <a:pt x="345" y="1848"/>
                      <a:pt x="351" y="1862"/>
                    </a:cubicBezTo>
                    <a:cubicBezTo>
                      <a:pt x="353" y="1867"/>
                      <a:pt x="355" y="1871"/>
                      <a:pt x="356" y="1874"/>
                    </a:cubicBezTo>
                    <a:cubicBezTo>
                      <a:pt x="357" y="1878"/>
                      <a:pt x="358" y="1881"/>
                      <a:pt x="359" y="1883"/>
                    </a:cubicBezTo>
                    <a:cubicBezTo>
                      <a:pt x="362" y="1896"/>
                      <a:pt x="359" y="1925"/>
                      <a:pt x="356" y="1956"/>
                    </a:cubicBezTo>
                    <a:cubicBezTo>
                      <a:pt x="356" y="1963"/>
                      <a:pt x="355" y="1969"/>
                      <a:pt x="354" y="1975"/>
                    </a:cubicBezTo>
                    <a:cubicBezTo>
                      <a:pt x="353" y="1983"/>
                      <a:pt x="352" y="1992"/>
                      <a:pt x="351" y="2001"/>
                    </a:cubicBezTo>
                    <a:cubicBezTo>
                      <a:pt x="345" y="2064"/>
                      <a:pt x="340" y="2137"/>
                      <a:pt x="357" y="2196"/>
                    </a:cubicBezTo>
                    <a:cubicBezTo>
                      <a:pt x="359" y="2200"/>
                      <a:pt x="361" y="2205"/>
                      <a:pt x="364" y="2208"/>
                    </a:cubicBezTo>
                    <a:cubicBezTo>
                      <a:pt x="373" y="2217"/>
                      <a:pt x="385" y="2221"/>
                      <a:pt x="398" y="2218"/>
                    </a:cubicBezTo>
                    <a:cubicBezTo>
                      <a:pt x="402" y="2216"/>
                      <a:pt x="406" y="2214"/>
                      <a:pt x="410" y="2211"/>
                    </a:cubicBezTo>
                    <a:cubicBezTo>
                      <a:pt x="411" y="2210"/>
                      <a:pt x="412" y="2208"/>
                      <a:pt x="413" y="2207"/>
                    </a:cubicBezTo>
                    <a:cubicBezTo>
                      <a:pt x="414" y="2207"/>
                      <a:pt x="414" y="2206"/>
                      <a:pt x="414" y="2206"/>
                    </a:cubicBezTo>
                    <a:cubicBezTo>
                      <a:pt x="415" y="2205"/>
                      <a:pt x="416" y="2203"/>
                      <a:pt x="417" y="2202"/>
                    </a:cubicBezTo>
                    <a:cubicBezTo>
                      <a:pt x="417" y="2201"/>
                      <a:pt x="418" y="2199"/>
                      <a:pt x="419" y="2198"/>
                    </a:cubicBezTo>
                    <a:cubicBezTo>
                      <a:pt x="421" y="2191"/>
                      <a:pt x="422" y="2184"/>
                      <a:pt x="420" y="2177"/>
                    </a:cubicBezTo>
                    <a:cubicBezTo>
                      <a:pt x="404" y="2122"/>
                      <a:pt x="413" y="2045"/>
                      <a:pt x="420" y="1982"/>
                    </a:cubicBezTo>
                    <a:cubicBezTo>
                      <a:pt x="425" y="1933"/>
                      <a:pt x="429" y="1895"/>
                      <a:pt x="423" y="1868"/>
                    </a:cubicBezTo>
                    <a:cubicBezTo>
                      <a:pt x="419" y="1853"/>
                      <a:pt x="411" y="1834"/>
                      <a:pt x="399" y="1808"/>
                    </a:cubicBezTo>
                    <a:cubicBezTo>
                      <a:pt x="396" y="1801"/>
                      <a:pt x="392" y="1792"/>
                      <a:pt x="387" y="1783"/>
                    </a:cubicBezTo>
                    <a:cubicBezTo>
                      <a:pt x="379" y="1766"/>
                      <a:pt x="370" y="1747"/>
                      <a:pt x="361" y="1726"/>
                    </a:cubicBezTo>
                    <a:cubicBezTo>
                      <a:pt x="359" y="1723"/>
                      <a:pt x="358" y="1719"/>
                      <a:pt x="356" y="1715"/>
                    </a:cubicBezTo>
                    <a:cubicBezTo>
                      <a:pt x="355" y="1712"/>
                      <a:pt x="353" y="1708"/>
                      <a:pt x="351" y="1704"/>
                    </a:cubicBezTo>
                    <a:cubicBezTo>
                      <a:pt x="325" y="1643"/>
                      <a:pt x="301" y="1574"/>
                      <a:pt x="301" y="1515"/>
                    </a:cubicBezTo>
                    <a:cubicBezTo>
                      <a:pt x="301" y="1470"/>
                      <a:pt x="321" y="1435"/>
                      <a:pt x="351" y="1420"/>
                    </a:cubicBezTo>
                    <a:cubicBezTo>
                      <a:pt x="353" y="1420"/>
                      <a:pt x="355" y="1419"/>
                      <a:pt x="356" y="1418"/>
                    </a:cubicBezTo>
                    <a:cubicBezTo>
                      <a:pt x="358" y="1418"/>
                      <a:pt x="359" y="1417"/>
                      <a:pt x="361" y="1417"/>
                    </a:cubicBezTo>
                    <a:cubicBezTo>
                      <a:pt x="361" y="1416"/>
                      <a:pt x="362" y="1416"/>
                      <a:pt x="362" y="1416"/>
                    </a:cubicBezTo>
                    <a:cubicBezTo>
                      <a:pt x="371" y="1414"/>
                      <a:pt x="380" y="1413"/>
                      <a:pt x="389" y="1414"/>
                    </a:cubicBezTo>
                    <a:cubicBezTo>
                      <a:pt x="416" y="1417"/>
                      <a:pt x="442" y="1437"/>
                      <a:pt x="462" y="1470"/>
                    </a:cubicBezTo>
                    <a:cubicBezTo>
                      <a:pt x="505" y="1540"/>
                      <a:pt x="514" y="1605"/>
                      <a:pt x="523" y="1668"/>
                    </a:cubicBezTo>
                    <a:cubicBezTo>
                      <a:pt x="528" y="1697"/>
                      <a:pt x="532" y="1727"/>
                      <a:pt x="540" y="1757"/>
                    </a:cubicBezTo>
                    <a:cubicBezTo>
                      <a:pt x="544" y="1773"/>
                      <a:pt x="549" y="1789"/>
                      <a:pt x="556" y="1805"/>
                    </a:cubicBezTo>
                    <a:cubicBezTo>
                      <a:pt x="569" y="1836"/>
                      <a:pt x="588" y="1861"/>
                      <a:pt x="609" y="1885"/>
                    </a:cubicBezTo>
                    <a:cubicBezTo>
                      <a:pt x="619" y="1896"/>
                      <a:pt x="629" y="1908"/>
                      <a:pt x="640" y="1919"/>
                    </a:cubicBezTo>
                    <a:cubicBezTo>
                      <a:pt x="687" y="1969"/>
                      <a:pt x="736" y="2020"/>
                      <a:pt x="765" y="2119"/>
                    </a:cubicBezTo>
                    <a:cubicBezTo>
                      <a:pt x="778" y="2164"/>
                      <a:pt x="784" y="2205"/>
                      <a:pt x="786" y="2242"/>
                    </a:cubicBezTo>
                    <a:cubicBezTo>
                      <a:pt x="786" y="2244"/>
                      <a:pt x="786" y="2245"/>
                      <a:pt x="786" y="2247"/>
                    </a:cubicBezTo>
                    <a:cubicBezTo>
                      <a:pt x="786" y="2248"/>
                      <a:pt x="786" y="2250"/>
                      <a:pt x="786" y="2252"/>
                    </a:cubicBezTo>
                    <a:cubicBezTo>
                      <a:pt x="790" y="2345"/>
                      <a:pt x="767" y="2404"/>
                      <a:pt x="766" y="2405"/>
                    </a:cubicBezTo>
                    <a:cubicBezTo>
                      <a:pt x="764" y="2412"/>
                      <a:pt x="763" y="2429"/>
                      <a:pt x="763" y="2433"/>
                    </a:cubicBezTo>
                    <a:cubicBezTo>
                      <a:pt x="763" y="2535"/>
                      <a:pt x="763" y="2535"/>
                      <a:pt x="763" y="2535"/>
                    </a:cubicBezTo>
                    <a:cubicBezTo>
                      <a:pt x="829" y="2535"/>
                      <a:pt x="829" y="2535"/>
                      <a:pt x="829" y="2535"/>
                    </a:cubicBezTo>
                    <a:cubicBezTo>
                      <a:pt x="829" y="2425"/>
                      <a:pt x="829" y="2425"/>
                      <a:pt x="829" y="2425"/>
                    </a:cubicBezTo>
                    <a:cubicBezTo>
                      <a:pt x="837" y="2400"/>
                      <a:pt x="854" y="2337"/>
                      <a:pt x="851" y="2252"/>
                    </a:cubicBezTo>
                    <a:cubicBezTo>
                      <a:pt x="851" y="2250"/>
                      <a:pt x="851" y="2248"/>
                      <a:pt x="851" y="2247"/>
                    </a:cubicBezTo>
                    <a:cubicBezTo>
                      <a:pt x="851" y="2245"/>
                      <a:pt x="851" y="2244"/>
                      <a:pt x="851" y="2242"/>
                    </a:cubicBezTo>
                    <a:cubicBezTo>
                      <a:pt x="851" y="2242"/>
                      <a:pt x="1031" y="2281"/>
                      <a:pt x="1212" y="2281"/>
                    </a:cubicBezTo>
                    <a:cubicBezTo>
                      <a:pt x="1394" y="2281"/>
                      <a:pt x="1582" y="2242"/>
                      <a:pt x="1582" y="2242"/>
                    </a:cubicBezTo>
                    <a:cubicBezTo>
                      <a:pt x="1582" y="2244"/>
                      <a:pt x="1582" y="2245"/>
                      <a:pt x="1582" y="2247"/>
                    </a:cubicBezTo>
                    <a:cubicBezTo>
                      <a:pt x="1582" y="2248"/>
                      <a:pt x="1582" y="2250"/>
                      <a:pt x="1582" y="2252"/>
                    </a:cubicBezTo>
                    <a:cubicBezTo>
                      <a:pt x="1579" y="2337"/>
                      <a:pt x="1596" y="2400"/>
                      <a:pt x="1604" y="2425"/>
                    </a:cubicBezTo>
                    <a:cubicBezTo>
                      <a:pt x="1604" y="2535"/>
                      <a:pt x="1604" y="2535"/>
                      <a:pt x="1604" y="2535"/>
                    </a:cubicBezTo>
                    <a:cubicBezTo>
                      <a:pt x="1670" y="2535"/>
                      <a:pt x="1670" y="2535"/>
                      <a:pt x="1670" y="2535"/>
                    </a:cubicBezTo>
                    <a:cubicBezTo>
                      <a:pt x="1670" y="2433"/>
                      <a:pt x="1670" y="2433"/>
                      <a:pt x="1670" y="2433"/>
                    </a:cubicBezTo>
                    <a:cubicBezTo>
                      <a:pt x="1670" y="2429"/>
                      <a:pt x="1669" y="2412"/>
                      <a:pt x="1667" y="2405"/>
                    </a:cubicBezTo>
                    <a:cubicBezTo>
                      <a:pt x="1666" y="2404"/>
                      <a:pt x="1643" y="2345"/>
                      <a:pt x="1647" y="2252"/>
                    </a:cubicBezTo>
                    <a:cubicBezTo>
                      <a:pt x="1647" y="2250"/>
                      <a:pt x="1647" y="2248"/>
                      <a:pt x="1647" y="2247"/>
                    </a:cubicBezTo>
                    <a:cubicBezTo>
                      <a:pt x="1647" y="2245"/>
                      <a:pt x="1647" y="2244"/>
                      <a:pt x="1647" y="2242"/>
                    </a:cubicBezTo>
                    <a:cubicBezTo>
                      <a:pt x="1649" y="2205"/>
                      <a:pt x="1655" y="2164"/>
                      <a:pt x="1668" y="2119"/>
                    </a:cubicBezTo>
                    <a:cubicBezTo>
                      <a:pt x="1697" y="2020"/>
                      <a:pt x="1746" y="1969"/>
                      <a:pt x="1793" y="1919"/>
                    </a:cubicBezTo>
                    <a:cubicBezTo>
                      <a:pt x="1804" y="1908"/>
                      <a:pt x="1814" y="1896"/>
                      <a:pt x="1824" y="1885"/>
                    </a:cubicBezTo>
                    <a:cubicBezTo>
                      <a:pt x="1845" y="1861"/>
                      <a:pt x="1864" y="1836"/>
                      <a:pt x="1877" y="1805"/>
                    </a:cubicBezTo>
                    <a:cubicBezTo>
                      <a:pt x="1884" y="1789"/>
                      <a:pt x="1888" y="1773"/>
                      <a:pt x="1893" y="1757"/>
                    </a:cubicBezTo>
                    <a:cubicBezTo>
                      <a:pt x="1901" y="1727"/>
                      <a:pt x="1905" y="1697"/>
                      <a:pt x="1910" y="1668"/>
                    </a:cubicBezTo>
                    <a:cubicBezTo>
                      <a:pt x="1919" y="1605"/>
                      <a:pt x="1928" y="1540"/>
                      <a:pt x="1971" y="1470"/>
                    </a:cubicBezTo>
                    <a:cubicBezTo>
                      <a:pt x="1991" y="1437"/>
                      <a:pt x="2017" y="1417"/>
                      <a:pt x="2044" y="1414"/>
                    </a:cubicBezTo>
                    <a:cubicBezTo>
                      <a:pt x="2053" y="1413"/>
                      <a:pt x="2062" y="1414"/>
                      <a:pt x="2071" y="1416"/>
                    </a:cubicBezTo>
                    <a:cubicBezTo>
                      <a:pt x="2071" y="1416"/>
                      <a:pt x="2072" y="1416"/>
                      <a:pt x="2072" y="1417"/>
                    </a:cubicBezTo>
                    <a:cubicBezTo>
                      <a:pt x="2074" y="1417"/>
                      <a:pt x="2075" y="1418"/>
                      <a:pt x="2077" y="1418"/>
                    </a:cubicBezTo>
                    <a:cubicBezTo>
                      <a:pt x="2078" y="1419"/>
                      <a:pt x="2080" y="1420"/>
                      <a:pt x="2082" y="1420"/>
                    </a:cubicBezTo>
                    <a:cubicBezTo>
                      <a:pt x="2112" y="1435"/>
                      <a:pt x="2132" y="1470"/>
                      <a:pt x="2132" y="1515"/>
                    </a:cubicBezTo>
                    <a:cubicBezTo>
                      <a:pt x="2131" y="1574"/>
                      <a:pt x="2108" y="1643"/>
                      <a:pt x="2082" y="1704"/>
                    </a:cubicBezTo>
                    <a:cubicBezTo>
                      <a:pt x="2080" y="1708"/>
                      <a:pt x="2078" y="1712"/>
                      <a:pt x="2077" y="1715"/>
                    </a:cubicBezTo>
                    <a:cubicBezTo>
                      <a:pt x="2075" y="1719"/>
                      <a:pt x="2074" y="1723"/>
                      <a:pt x="2072" y="1726"/>
                    </a:cubicBezTo>
                    <a:cubicBezTo>
                      <a:pt x="2063" y="1747"/>
                      <a:pt x="2054" y="1766"/>
                      <a:pt x="2046" y="1783"/>
                    </a:cubicBezTo>
                    <a:cubicBezTo>
                      <a:pt x="2041" y="1792"/>
                      <a:pt x="2037" y="1801"/>
                      <a:pt x="2034" y="1808"/>
                    </a:cubicBezTo>
                    <a:cubicBezTo>
                      <a:pt x="2022" y="1834"/>
                      <a:pt x="2013" y="1853"/>
                      <a:pt x="2010" y="1868"/>
                    </a:cubicBezTo>
                    <a:cubicBezTo>
                      <a:pt x="2004" y="1895"/>
                      <a:pt x="2008" y="1933"/>
                      <a:pt x="2013" y="1982"/>
                    </a:cubicBezTo>
                    <a:cubicBezTo>
                      <a:pt x="2020" y="2045"/>
                      <a:pt x="2029" y="2122"/>
                      <a:pt x="2013" y="2177"/>
                    </a:cubicBezTo>
                    <a:cubicBezTo>
                      <a:pt x="2011" y="2184"/>
                      <a:pt x="2012" y="2191"/>
                      <a:pt x="2014" y="2198"/>
                    </a:cubicBezTo>
                    <a:cubicBezTo>
                      <a:pt x="2015" y="2199"/>
                      <a:pt x="2015" y="2201"/>
                      <a:pt x="2016" y="2202"/>
                    </a:cubicBezTo>
                    <a:cubicBezTo>
                      <a:pt x="2017" y="2203"/>
                      <a:pt x="2018" y="2205"/>
                      <a:pt x="2019" y="2206"/>
                    </a:cubicBezTo>
                    <a:cubicBezTo>
                      <a:pt x="2019" y="2206"/>
                      <a:pt x="2019" y="2207"/>
                      <a:pt x="2019" y="2207"/>
                    </a:cubicBezTo>
                    <a:cubicBezTo>
                      <a:pt x="2021" y="2208"/>
                      <a:pt x="2022" y="2210"/>
                      <a:pt x="2023" y="2211"/>
                    </a:cubicBezTo>
                    <a:cubicBezTo>
                      <a:pt x="2026" y="2214"/>
                      <a:pt x="2030" y="2216"/>
                      <a:pt x="2035" y="2218"/>
                    </a:cubicBezTo>
                    <a:cubicBezTo>
                      <a:pt x="2048" y="2221"/>
                      <a:pt x="2060" y="2217"/>
                      <a:pt x="2068" y="2208"/>
                    </a:cubicBezTo>
                    <a:cubicBezTo>
                      <a:pt x="2072" y="2205"/>
                      <a:pt x="2074" y="2200"/>
                      <a:pt x="2076" y="2196"/>
                    </a:cubicBezTo>
                    <a:cubicBezTo>
                      <a:pt x="2093" y="2137"/>
                      <a:pt x="2088" y="2064"/>
                      <a:pt x="2082" y="2001"/>
                    </a:cubicBezTo>
                    <a:cubicBezTo>
                      <a:pt x="2081" y="1992"/>
                      <a:pt x="2080" y="1983"/>
                      <a:pt x="2079" y="1975"/>
                    </a:cubicBezTo>
                    <a:cubicBezTo>
                      <a:pt x="2078" y="1969"/>
                      <a:pt x="2077" y="1963"/>
                      <a:pt x="2077" y="1956"/>
                    </a:cubicBezTo>
                    <a:cubicBezTo>
                      <a:pt x="2073" y="1925"/>
                      <a:pt x="2071" y="1896"/>
                      <a:pt x="2074" y="1883"/>
                    </a:cubicBezTo>
                    <a:cubicBezTo>
                      <a:pt x="2074" y="1881"/>
                      <a:pt x="2076" y="1878"/>
                      <a:pt x="2077" y="1874"/>
                    </a:cubicBezTo>
                    <a:cubicBezTo>
                      <a:pt x="2078" y="1871"/>
                      <a:pt x="2080" y="1867"/>
                      <a:pt x="2082" y="1862"/>
                    </a:cubicBezTo>
                    <a:cubicBezTo>
                      <a:pt x="2088" y="1848"/>
                      <a:pt x="2096" y="1830"/>
                      <a:pt x="2105" y="1811"/>
                    </a:cubicBezTo>
                    <a:cubicBezTo>
                      <a:pt x="2142" y="1734"/>
                      <a:pt x="2197" y="1617"/>
                      <a:pt x="2197" y="1515"/>
                    </a:cubicBezTo>
                    <a:cubicBezTo>
                      <a:pt x="2197" y="1435"/>
                      <a:pt x="2155" y="1371"/>
                      <a:pt x="2089" y="1353"/>
                    </a:cubicBezTo>
                    <a:cubicBezTo>
                      <a:pt x="2086" y="1352"/>
                      <a:pt x="2084" y="1352"/>
                      <a:pt x="2082" y="1351"/>
                    </a:cubicBezTo>
                    <a:cubicBezTo>
                      <a:pt x="2080" y="1351"/>
                      <a:pt x="2078" y="1351"/>
                      <a:pt x="2077" y="1351"/>
                    </a:cubicBezTo>
                    <a:cubicBezTo>
                      <a:pt x="2076" y="1350"/>
                      <a:pt x="2076" y="1350"/>
                      <a:pt x="2075" y="1350"/>
                    </a:cubicBezTo>
                    <a:cubicBezTo>
                      <a:pt x="2075" y="1350"/>
                      <a:pt x="2075" y="1350"/>
                      <a:pt x="2075" y="1350"/>
                    </a:cubicBezTo>
                    <a:cubicBezTo>
                      <a:pt x="2075" y="1350"/>
                      <a:pt x="2074" y="1347"/>
                      <a:pt x="2072" y="1343"/>
                    </a:cubicBezTo>
                    <a:cubicBezTo>
                      <a:pt x="2072" y="1028"/>
                      <a:pt x="2072" y="1028"/>
                      <a:pt x="2072" y="1028"/>
                    </a:cubicBezTo>
                    <a:cubicBezTo>
                      <a:pt x="2074" y="1031"/>
                      <a:pt x="2075" y="1034"/>
                      <a:pt x="2077" y="1037"/>
                    </a:cubicBezTo>
                    <a:cubicBezTo>
                      <a:pt x="2078" y="1039"/>
                      <a:pt x="2080" y="1042"/>
                      <a:pt x="2082" y="1045"/>
                    </a:cubicBezTo>
                    <a:cubicBezTo>
                      <a:pt x="2147" y="1158"/>
                      <a:pt x="2243" y="1324"/>
                      <a:pt x="2260" y="1354"/>
                    </a:cubicBezTo>
                    <a:cubicBezTo>
                      <a:pt x="2268" y="1396"/>
                      <a:pt x="2318" y="1669"/>
                      <a:pt x="2353" y="1849"/>
                    </a:cubicBezTo>
                    <a:cubicBezTo>
                      <a:pt x="2373" y="1953"/>
                      <a:pt x="2363" y="1971"/>
                      <a:pt x="2334" y="2031"/>
                    </a:cubicBezTo>
                    <a:cubicBezTo>
                      <a:pt x="2332" y="2035"/>
                      <a:pt x="2332" y="2035"/>
                      <a:pt x="2332" y="2035"/>
                    </a:cubicBezTo>
                    <a:cubicBezTo>
                      <a:pt x="2292" y="2113"/>
                      <a:pt x="2025" y="2522"/>
                      <a:pt x="2022" y="2526"/>
                    </a:cubicBezTo>
                    <a:cubicBezTo>
                      <a:pt x="2020" y="2529"/>
                      <a:pt x="2018" y="2532"/>
                      <a:pt x="2017" y="2535"/>
                    </a:cubicBezTo>
                    <a:cubicBezTo>
                      <a:pt x="2017" y="2535"/>
                      <a:pt x="2017" y="2535"/>
                      <a:pt x="2017" y="2535"/>
                    </a:cubicBezTo>
                    <a:cubicBezTo>
                      <a:pt x="2095" y="2535"/>
                      <a:pt x="2095" y="2535"/>
                      <a:pt x="2095" y="2535"/>
                    </a:cubicBezTo>
                    <a:cubicBezTo>
                      <a:pt x="2156" y="2442"/>
                      <a:pt x="2355" y="2135"/>
                      <a:pt x="2390" y="2064"/>
                    </a:cubicBezTo>
                    <a:cubicBezTo>
                      <a:pt x="2392" y="2060"/>
                      <a:pt x="2392" y="2060"/>
                      <a:pt x="2392" y="2060"/>
                    </a:cubicBezTo>
                    <a:cubicBezTo>
                      <a:pt x="2405" y="2034"/>
                      <a:pt x="2415" y="2014"/>
                      <a:pt x="2421" y="1992"/>
                    </a:cubicBezTo>
                    <a:cubicBezTo>
                      <a:pt x="2432" y="1954"/>
                      <a:pt x="2432" y="1914"/>
                      <a:pt x="2417" y="1837"/>
                    </a:cubicBezTo>
                    <a:close/>
                    <a:moveTo>
                      <a:pt x="993" y="2141"/>
                    </a:moveTo>
                    <a:cubicBezTo>
                      <a:pt x="959" y="2141"/>
                      <a:pt x="933" y="2114"/>
                      <a:pt x="933" y="2081"/>
                    </a:cubicBezTo>
                    <a:cubicBezTo>
                      <a:pt x="933" y="2048"/>
                      <a:pt x="959" y="2021"/>
                      <a:pt x="993" y="2021"/>
                    </a:cubicBezTo>
                    <a:cubicBezTo>
                      <a:pt x="1026" y="2021"/>
                      <a:pt x="1053" y="2048"/>
                      <a:pt x="1053" y="2081"/>
                    </a:cubicBezTo>
                    <a:cubicBezTo>
                      <a:pt x="1053" y="2114"/>
                      <a:pt x="1026" y="2141"/>
                      <a:pt x="993" y="2141"/>
                    </a:cubicBezTo>
                    <a:close/>
                    <a:moveTo>
                      <a:pt x="1216" y="2175"/>
                    </a:moveTo>
                    <a:cubicBezTo>
                      <a:pt x="1165" y="2175"/>
                      <a:pt x="1122" y="2133"/>
                      <a:pt x="1122" y="2081"/>
                    </a:cubicBezTo>
                    <a:cubicBezTo>
                      <a:pt x="1122" y="2029"/>
                      <a:pt x="1165" y="1987"/>
                      <a:pt x="1216" y="1987"/>
                    </a:cubicBezTo>
                    <a:cubicBezTo>
                      <a:pt x="1268" y="1987"/>
                      <a:pt x="1311" y="2029"/>
                      <a:pt x="1311" y="2081"/>
                    </a:cubicBezTo>
                    <a:cubicBezTo>
                      <a:pt x="1311" y="2133"/>
                      <a:pt x="1268" y="2175"/>
                      <a:pt x="1216" y="2175"/>
                    </a:cubicBezTo>
                    <a:close/>
                    <a:moveTo>
                      <a:pt x="1440" y="2141"/>
                    </a:moveTo>
                    <a:cubicBezTo>
                      <a:pt x="1407" y="2141"/>
                      <a:pt x="1380" y="2114"/>
                      <a:pt x="1380" y="2081"/>
                    </a:cubicBezTo>
                    <a:cubicBezTo>
                      <a:pt x="1380" y="2048"/>
                      <a:pt x="1407" y="2021"/>
                      <a:pt x="1440" y="2021"/>
                    </a:cubicBezTo>
                    <a:cubicBezTo>
                      <a:pt x="1474" y="2021"/>
                      <a:pt x="1500" y="2048"/>
                      <a:pt x="1500" y="2081"/>
                    </a:cubicBezTo>
                    <a:cubicBezTo>
                      <a:pt x="1500" y="2114"/>
                      <a:pt x="1474" y="2141"/>
                      <a:pt x="1440" y="2141"/>
                    </a:cubicBezTo>
                    <a:close/>
                    <a:moveTo>
                      <a:pt x="1893" y="1477"/>
                    </a:moveTo>
                    <a:cubicBezTo>
                      <a:pt x="1862" y="1543"/>
                      <a:pt x="1853" y="1603"/>
                      <a:pt x="1845" y="1658"/>
                    </a:cubicBezTo>
                    <a:cubicBezTo>
                      <a:pt x="1838" y="1701"/>
                      <a:pt x="1832" y="1742"/>
                      <a:pt x="1816" y="1779"/>
                    </a:cubicBezTo>
                    <a:cubicBezTo>
                      <a:pt x="1802" y="1814"/>
                      <a:pt x="1775" y="1842"/>
                      <a:pt x="1745" y="1874"/>
                    </a:cubicBezTo>
                    <a:cubicBezTo>
                      <a:pt x="1742" y="1878"/>
                      <a:pt x="1738" y="1881"/>
                      <a:pt x="1735" y="1885"/>
                    </a:cubicBezTo>
                    <a:cubicBezTo>
                      <a:pt x="698" y="1885"/>
                      <a:pt x="698" y="1885"/>
                      <a:pt x="698" y="1885"/>
                    </a:cubicBezTo>
                    <a:cubicBezTo>
                      <a:pt x="695" y="1881"/>
                      <a:pt x="691" y="1878"/>
                      <a:pt x="688" y="1874"/>
                    </a:cubicBezTo>
                    <a:cubicBezTo>
                      <a:pt x="658" y="1842"/>
                      <a:pt x="631" y="1814"/>
                      <a:pt x="617" y="1779"/>
                    </a:cubicBezTo>
                    <a:cubicBezTo>
                      <a:pt x="601" y="1742"/>
                      <a:pt x="595" y="1701"/>
                      <a:pt x="588" y="1658"/>
                    </a:cubicBezTo>
                    <a:cubicBezTo>
                      <a:pt x="580" y="1603"/>
                      <a:pt x="571" y="1543"/>
                      <a:pt x="540" y="1477"/>
                    </a:cubicBezTo>
                    <a:cubicBezTo>
                      <a:pt x="540" y="176"/>
                      <a:pt x="540" y="176"/>
                      <a:pt x="540" y="176"/>
                    </a:cubicBezTo>
                    <a:cubicBezTo>
                      <a:pt x="1893" y="176"/>
                      <a:pt x="1893" y="176"/>
                      <a:pt x="1893" y="176"/>
                    </a:cubicBezTo>
                    <a:lnTo>
                      <a:pt x="1893" y="147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0" name="Freeform 177"/>
              <p:cNvSpPr>
                <a:spLocks/>
              </p:cNvSpPr>
              <p:nvPr/>
            </p:nvSpPr>
            <p:spPr bwMode="auto">
              <a:xfrm>
                <a:off x="11391900" y="4654551"/>
                <a:ext cx="514350" cy="288925"/>
              </a:xfrm>
              <a:custGeom>
                <a:avLst/>
                <a:gdLst>
                  <a:gd name="T0" fmla="*/ 971 w 1081"/>
                  <a:gd name="T1" fmla="*/ 0 h 606"/>
                  <a:gd name="T2" fmla="*/ 861 w 1081"/>
                  <a:gd name="T3" fmla="*/ 110 h 606"/>
                  <a:gd name="T4" fmla="*/ 872 w 1081"/>
                  <a:gd name="T5" fmla="*/ 157 h 606"/>
                  <a:gd name="T6" fmla="*/ 761 w 1081"/>
                  <a:gd name="T7" fmla="*/ 268 h 606"/>
                  <a:gd name="T8" fmla="*/ 707 w 1081"/>
                  <a:gd name="T9" fmla="*/ 253 h 606"/>
                  <a:gd name="T10" fmla="*/ 620 w 1081"/>
                  <a:gd name="T11" fmla="*/ 296 h 606"/>
                  <a:gd name="T12" fmla="*/ 490 w 1081"/>
                  <a:gd name="T13" fmla="*/ 238 h 606"/>
                  <a:gd name="T14" fmla="*/ 492 w 1081"/>
                  <a:gd name="T15" fmla="*/ 224 h 606"/>
                  <a:gd name="T16" fmla="*/ 382 w 1081"/>
                  <a:gd name="T17" fmla="*/ 114 h 606"/>
                  <a:gd name="T18" fmla="*/ 322 w 1081"/>
                  <a:gd name="T19" fmla="*/ 132 h 606"/>
                  <a:gd name="T20" fmla="*/ 306 w 1081"/>
                  <a:gd name="T21" fmla="*/ 146 h 606"/>
                  <a:gd name="T22" fmla="*/ 293 w 1081"/>
                  <a:gd name="T23" fmla="*/ 161 h 606"/>
                  <a:gd name="T24" fmla="*/ 276 w 1081"/>
                  <a:gd name="T25" fmla="*/ 198 h 606"/>
                  <a:gd name="T26" fmla="*/ 273 w 1081"/>
                  <a:gd name="T27" fmla="*/ 221 h 606"/>
                  <a:gd name="T28" fmla="*/ 272 w 1081"/>
                  <a:gd name="T29" fmla="*/ 224 h 606"/>
                  <a:gd name="T30" fmla="*/ 275 w 1081"/>
                  <a:gd name="T31" fmla="*/ 248 h 606"/>
                  <a:gd name="T32" fmla="*/ 286 w 1081"/>
                  <a:gd name="T33" fmla="*/ 275 h 606"/>
                  <a:gd name="T34" fmla="*/ 161 w 1081"/>
                  <a:gd name="T35" fmla="*/ 400 h 606"/>
                  <a:gd name="T36" fmla="*/ 110 w 1081"/>
                  <a:gd name="T37" fmla="*/ 386 h 606"/>
                  <a:gd name="T38" fmla="*/ 0 w 1081"/>
                  <a:gd name="T39" fmla="*/ 496 h 606"/>
                  <a:gd name="T40" fmla="*/ 110 w 1081"/>
                  <a:gd name="T41" fmla="*/ 606 h 606"/>
                  <a:gd name="T42" fmla="*/ 220 w 1081"/>
                  <a:gd name="T43" fmla="*/ 496 h 606"/>
                  <a:gd name="T44" fmla="*/ 206 w 1081"/>
                  <a:gd name="T45" fmla="*/ 445 h 606"/>
                  <a:gd name="T46" fmla="*/ 331 w 1081"/>
                  <a:gd name="T47" fmla="*/ 321 h 606"/>
                  <a:gd name="T48" fmla="*/ 382 w 1081"/>
                  <a:gd name="T49" fmla="*/ 334 h 606"/>
                  <a:gd name="T50" fmla="*/ 387 w 1081"/>
                  <a:gd name="T51" fmla="*/ 333 h 606"/>
                  <a:gd name="T52" fmla="*/ 414 w 1081"/>
                  <a:gd name="T53" fmla="*/ 329 h 606"/>
                  <a:gd name="T54" fmla="*/ 435 w 1081"/>
                  <a:gd name="T55" fmla="*/ 320 h 606"/>
                  <a:gd name="T56" fmla="*/ 464 w 1081"/>
                  <a:gd name="T57" fmla="*/ 297 h 606"/>
                  <a:gd name="T58" fmla="*/ 478 w 1081"/>
                  <a:gd name="T59" fmla="*/ 303 h 606"/>
                  <a:gd name="T60" fmla="*/ 557 w 1081"/>
                  <a:gd name="T61" fmla="*/ 337 h 606"/>
                  <a:gd name="T62" fmla="*/ 598 w 1081"/>
                  <a:gd name="T63" fmla="*/ 356 h 606"/>
                  <a:gd name="T64" fmla="*/ 597 w 1081"/>
                  <a:gd name="T65" fmla="*/ 363 h 606"/>
                  <a:gd name="T66" fmla="*/ 598 w 1081"/>
                  <a:gd name="T67" fmla="*/ 369 h 606"/>
                  <a:gd name="T68" fmla="*/ 603 w 1081"/>
                  <a:gd name="T69" fmla="*/ 399 h 606"/>
                  <a:gd name="T70" fmla="*/ 699 w 1081"/>
                  <a:gd name="T71" fmla="*/ 472 h 606"/>
                  <a:gd name="T72" fmla="*/ 707 w 1081"/>
                  <a:gd name="T73" fmla="*/ 473 h 606"/>
                  <a:gd name="T74" fmla="*/ 730 w 1081"/>
                  <a:gd name="T75" fmla="*/ 470 h 606"/>
                  <a:gd name="T76" fmla="*/ 753 w 1081"/>
                  <a:gd name="T77" fmla="*/ 462 h 606"/>
                  <a:gd name="T78" fmla="*/ 816 w 1081"/>
                  <a:gd name="T79" fmla="*/ 363 h 606"/>
                  <a:gd name="T80" fmla="*/ 805 w 1081"/>
                  <a:gd name="T81" fmla="*/ 315 h 606"/>
                  <a:gd name="T82" fmla="*/ 915 w 1081"/>
                  <a:gd name="T83" fmla="*/ 204 h 606"/>
                  <a:gd name="T84" fmla="*/ 971 w 1081"/>
                  <a:gd name="T85" fmla="*/ 220 h 606"/>
                  <a:gd name="T86" fmla="*/ 1081 w 1081"/>
                  <a:gd name="T87" fmla="*/ 110 h 606"/>
                  <a:gd name="T88" fmla="*/ 971 w 1081"/>
                  <a:gd name="T8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1" h="606">
                    <a:moveTo>
                      <a:pt x="971" y="0"/>
                    </a:moveTo>
                    <a:cubicBezTo>
                      <a:pt x="910" y="0"/>
                      <a:pt x="861" y="50"/>
                      <a:pt x="861" y="110"/>
                    </a:cubicBezTo>
                    <a:cubicBezTo>
                      <a:pt x="861" y="127"/>
                      <a:pt x="865" y="143"/>
                      <a:pt x="872" y="157"/>
                    </a:cubicBezTo>
                    <a:cubicBezTo>
                      <a:pt x="761" y="268"/>
                      <a:pt x="761" y="268"/>
                      <a:pt x="761" y="268"/>
                    </a:cubicBezTo>
                    <a:cubicBezTo>
                      <a:pt x="745" y="259"/>
                      <a:pt x="727" y="253"/>
                      <a:pt x="707" y="253"/>
                    </a:cubicBezTo>
                    <a:cubicBezTo>
                      <a:pt x="672" y="253"/>
                      <a:pt x="641" y="270"/>
                      <a:pt x="620" y="296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491" y="234"/>
                      <a:pt x="492" y="229"/>
                      <a:pt x="492" y="224"/>
                    </a:cubicBezTo>
                    <a:cubicBezTo>
                      <a:pt x="492" y="164"/>
                      <a:pt x="443" y="114"/>
                      <a:pt x="382" y="114"/>
                    </a:cubicBezTo>
                    <a:cubicBezTo>
                      <a:pt x="360" y="114"/>
                      <a:pt x="339" y="121"/>
                      <a:pt x="322" y="132"/>
                    </a:cubicBezTo>
                    <a:cubicBezTo>
                      <a:pt x="316" y="136"/>
                      <a:pt x="311" y="141"/>
                      <a:pt x="306" y="146"/>
                    </a:cubicBezTo>
                    <a:cubicBezTo>
                      <a:pt x="301" y="150"/>
                      <a:pt x="297" y="155"/>
                      <a:pt x="293" y="161"/>
                    </a:cubicBezTo>
                    <a:cubicBezTo>
                      <a:pt x="285" y="172"/>
                      <a:pt x="279" y="185"/>
                      <a:pt x="276" y="198"/>
                    </a:cubicBezTo>
                    <a:cubicBezTo>
                      <a:pt x="274" y="206"/>
                      <a:pt x="273" y="213"/>
                      <a:pt x="273" y="221"/>
                    </a:cubicBezTo>
                    <a:cubicBezTo>
                      <a:pt x="273" y="222"/>
                      <a:pt x="272" y="223"/>
                      <a:pt x="272" y="224"/>
                    </a:cubicBezTo>
                    <a:cubicBezTo>
                      <a:pt x="272" y="233"/>
                      <a:pt x="274" y="241"/>
                      <a:pt x="275" y="248"/>
                    </a:cubicBezTo>
                    <a:cubicBezTo>
                      <a:pt x="277" y="258"/>
                      <a:pt x="281" y="267"/>
                      <a:pt x="286" y="275"/>
                    </a:cubicBezTo>
                    <a:cubicBezTo>
                      <a:pt x="161" y="400"/>
                      <a:pt x="161" y="400"/>
                      <a:pt x="161" y="400"/>
                    </a:cubicBezTo>
                    <a:cubicBezTo>
                      <a:pt x="146" y="392"/>
                      <a:pt x="129" y="386"/>
                      <a:pt x="110" y="386"/>
                    </a:cubicBezTo>
                    <a:cubicBezTo>
                      <a:pt x="50" y="386"/>
                      <a:pt x="0" y="436"/>
                      <a:pt x="0" y="496"/>
                    </a:cubicBezTo>
                    <a:cubicBezTo>
                      <a:pt x="0" y="557"/>
                      <a:pt x="50" y="606"/>
                      <a:pt x="110" y="606"/>
                    </a:cubicBezTo>
                    <a:cubicBezTo>
                      <a:pt x="171" y="606"/>
                      <a:pt x="220" y="557"/>
                      <a:pt x="220" y="496"/>
                    </a:cubicBezTo>
                    <a:cubicBezTo>
                      <a:pt x="220" y="478"/>
                      <a:pt x="215" y="460"/>
                      <a:pt x="206" y="445"/>
                    </a:cubicBezTo>
                    <a:cubicBezTo>
                      <a:pt x="331" y="321"/>
                      <a:pt x="331" y="321"/>
                      <a:pt x="331" y="321"/>
                    </a:cubicBezTo>
                    <a:cubicBezTo>
                      <a:pt x="346" y="329"/>
                      <a:pt x="363" y="334"/>
                      <a:pt x="382" y="334"/>
                    </a:cubicBezTo>
                    <a:cubicBezTo>
                      <a:pt x="384" y="334"/>
                      <a:pt x="385" y="333"/>
                      <a:pt x="387" y="333"/>
                    </a:cubicBezTo>
                    <a:cubicBezTo>
                      <a:pt x="396" y="333"/>
                      <a:pt x="405" y="331"/>
                      <a:pt x="414" y="329"/>
                    </a:cubicBezTo>
                    <a:cubicBezTo>
                      <a:pt x="421" y="326"/>
                      <a:pt x="428" y="323"/>
                      <a:pt x="435" y="320"/>
                    </a:cubicBezTo>
                    <a:cubicBezTo>
                      <a:pt x="446" y="314"/>
                      <a:pt x="456" y="306"/>
                      <a:pt x="464" y="297"/>
                    </a:cubicBezTo>
                    <a:cubicBezTo>
                      <a:pt x="478" y="303"/>
                      <a:pt x="478" y="303"/>
                      <a:pt x="478" y="303"/>
                    </a:cubicBezTo>
                    <a:cubicBezTo>
                      <a:pt x="557" y="337"/>
                      <a:pt x="557" y="337"/>
                      <a:pt x="557" y="337"/>
                    </a:cubicBezTo>
                    <a:cubicBezTo>
                      <a:pt x="598" y="356"/>
                      <a:pt x="598" y="356"/>
                      <a:pt x="598" y="356"/>
                    </a:cubicBezTo>
                    <a:cubicBezTo>
                      <a:pt x="598" y="358"/>
                      <a:pt x="597" y="360"/>
                      <a:pt x="597" y="363"/>
                    </a:cubicBezTo>
                    <a:cubicBezTo>
                      <a:pt x="597" y="365"/>
                      <a:pt x="597" y="367"/>
                      <a:pt x="598" y="369"/>
                    </a:cubicBezTo>
                    <a:cubicBezTo>
                      <a:pt x="598" y="379"/>
                      <a:pt x="600" y="389"/>
                      <a:pt x="603" y="399"/>
                    </a:cubicBezTo>
                    <a:cubicBezTo>
                      <a:pt x="618" y="439"/>
                      <a:pt x="654" y="469"/>
                      <a:pt x="699" y="472"/>
                    </a:cubicBezTo>
                    <a:cubicBezTo>
                      <a:pt x="702" y="472"/>
                      <a:pt x="704" y="473"/>
                      <a:pt x="707" y="473"/>
                    </a:cubicBezTo>
                    <a:cubicBezTo>
                      <a:pt x="715" y="473"/>
                      <a:pt x="722" y="472"/>
                      <a:pt x="730" y="470"/>
                    </a:cubicBezTo>
                    <a:cubicBezTo>
                      <a:pt x="738" y="468"/>
                      <a:pt x="745" y="466"/>
                      <a:pt x="753" y="462"/>
                    </a:cubicBezTo>
                    <a:cubicBezTo>
                      <a:pt x="790" y="445"/>
                      <a:pt x="816" y="407"/>
                      <a:pt x="816" y="363"/>
                    </a:cubicBezTo>
                    <a:cubicBezTo>
                      <a:pt x="816" y="346"/>
                      <a:pt x="812" y="329"/>
                      <a:pt x="805" y="315"/>
                    </a:cubicBezTo>
                    <a:cubicBezTo>
                      <a:pt x="915" y="204"/>
                      <a:pt x="915" y="204"/>
                      <a:pt x="915" y="204"/>
                    </a:cubicBezTo>
                    <a:cubicBezTo>
                      <a:pt x="932" y="214"/>
                      <a:pt x="950" y="220"/>
                      <a:pt x="971" y="220"/>
                    </a:cubicBezTo>
                    <a:cubicBezTo>
                      <a:pt x="1031" y="220"/>
                      <a:pt x="1081" y="171"/>
                      <a:pt x="1081" y="110"/>
                    </a:cubicBezTo>
                    <a:cubicBezTo>
                      <a:pt x="1081" y="50"/>
                      <a:pt x="1031" y="0"/>
                      <a:pt x="97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1" name="Freeform 178"/>
              <p:cNvSpPr>
                <a:spLocks noEditPoints="1"/>
              </p:cNvSpPr>
              <p:nvPr/>
            </p:nvSpPr>
            <p:spPr bwMode="auto">
              <a:xfrm>
                <a:off x="11382375" y="4340226"/>
                <a:ext cx="533400" cy="273050"/>
              </a:xfrm>
              <a:custGeom>
                <a:avLst/>
                <a:gdLst>
                  <a:gd name="T0" fmla="*/ 224 w 1123"/>
                  <a:gd name="T1" fmla="*/ 157 h 576"/>
                  <a:gd name="T2" fmla="*/ 409 w 1123"/>
                  <a:gd name="T3" fmla="*/ 205 h 576"/>
                  <a:gd name="T4" fmla="*/ 551 w 1123"/>
                  <a:gd name="T5" fmla="*/ 369 h 576"/>
                  <a:gd name="T6" fmla="*/ 540 w 1123"/>
                  <a:gd name="T7" fmla="*/ 533 h 576"/>
                  <a:gd name="T8" fmla="*/ 616 w 1123"/>
                  <a:gd name="T9" fmla="*/ 565 h 576"/>
                  <a:gd name="T10" fmla="*/ 674 w 1123"/>
                  <a:gd name="T11" fmla="*/ 549 h 576"/>
                  <a:gd name="T12" fmla="*/ 695 w 1123"/>
                  <a:gd name="T13" fmla="*/ 533 h 576"/>
                  <a:gd name="T14" fmla="*/ 722 w 1123"/>
                  <a:gd name="T15" fmla="*/ 487 h 576"/>
                  <a:gd name="T16" fmla="*/ 925 w 1123"/>
                  <a:gd name="T17" fmla="*/ 533 h 576"/>
                  <a:gd name="T18" fmla="*/ 1080 w 1123"/>
                  <a:gd name="T19" fmla="*/ 378 h 576"/>
                  <a:gd name="T20" fmla="*/ 898 w 1123"/>
                  <a:gd name="T21" fmla="*/ 424 h 576"/>
                  <a:gd name="T22" fmla="*/ 695 w 1123"/>
                  <a:gd name="T23" fmla="*/ 378 h 576"/>
                  <a:gd name="T24" fmla="*/ 669 w 1123"/>
                  <a:gd name="T25" fmla="*/ 359 h 576"/>
                  <a:gd name="T26" fmla="*/ 611 w 1123"/>
                  <a:gd name="T27" fmla="*/ 347 h 576"/>
                  <a:gd name="T28" fmla="*/ 574 w 1123"/>
                  <a:gd name="T29" fmla="*/ 252 h 576"/>
                  <a:gd name="T30" fmla="*/ 564 w 1123"/>
                  <a:gd name="T31" fmla="*/ 205 h 576"/>
                  <a:gd name="T32" fmla="*/ 585 w 1123"/>
                  <a:gd name="T33" fmla="*/ 176 h 576"/>
                  <a:gd name="T34" fmla="*/ 564 w 1123"/>
                  <a:gd name="T35" fmla="*/ 50 h 576"/>
                  <a:gd name="T36" fmla="*/ 524 w 1123"/>
                  <a:gd name="T37" fmla="*/ 25 h 576"/>
                  <a:gd name="T38" fmla="*/ 383 w 1123"/>
                  <a:gd name="T39" fmla="*/ 93 h 576"/>
                  <a:gd name="T40" fmla="*/ 198 w 1123"/>
                  <a:gd name="T41" fmla="*/ 42 h 576"/>
                  <a:gd name="T42" fmla="*/ 43 w 1123"/>
                  <a:gd name="T43" fmla="*/ 198 h 576"/>
                  <a:gd name="T44" fmla="*/ 970 w 1123"/>
                  <a:gd name="T45" fmla="*/ 424 h 576"/>
                  <a:gd name="T46" fmla="*/ 1035 w 1123"/>
                  <a:gd name="T47" fmla="*/ 423 h 576"/>
                  <a:gd name="T48" fmla="*/ 970 w 1123"/>
                  <a:gd name="T49" fmla="*/ 488 h 576"/>
                  <a:gd name="T50" fmla="*/ 970 w 1123"/>
                  <a:gd name="T51" fmla="*/ 424 h 576"/>
                  <a:gd name="T52" fmla="*/ 578 w 1123"/>
                  <a:gd name="T53" fmla="*/ 434 h 576"/>
                  <a:gd name="T54" fmla="*/ 596 w 1123"/>
                  <a:gd name="T55" fmla="*/ 416 h 576"/>
                  <a:gd name="T56" fmla="*/ 637 w 1123"/>
                  <a:gd name="T57" fmla="*/ 415 h 576"/>
                  <a:gd name="T58" fmla="*/ 650 w 1123"/>
                  <a:gd name="T59" fmla="*/ 424 h 576"/>
                  <a:gd name="T60" fmla="*/ 663 w 1123"/>
                  <a:gd name="T61" fmla="*/ 460 h 576"/>
                  <a:gd name="T62" fmla="*/ 650 w 1123"/>
                  <a:gd name="T63" fmla="*/ 488 h 576"/>
                  <a:gd name="T64" fmla="*/ 607 w 1123"/>
                  <a:gd name="T65" fmla="*/ 499 h 576"/>
                  <a:gd name="T66" fmla="*/ 585 w 1123"/>
                  <a:gd name="T67" fmla="*/ 488 h 576"/>
                  <a:gd name="T68" fmla="*/ 454 w 1123"/>
                  <a:gd name="T69" fmla="*/ 95 h 576"/>
                  <a:gd name="T70" fmla="*/ 519 w 1123"/>
                  <a:gd name="T71" fmla="*/ 95 h 576"/>
                  <a:gd name="T72" fmla="*/ 519 w 1123"/>
                  <a:gd name="T73" fmla="*/ 160 h 576"/>
                  <a:gd name="T74" fmla="*/ 454 w 1123"/>
                  <a:gd name="T75" fmla="*/ 160 h 576"/>
                  <a:gd name="T76" fmla="*/ 454 w 1123"/>
                  <a:gd name="T77" fmla="*/ 95 h 576"/>
                  <a:gd name="T78" fmla="*/ 153 w 1123"/>
                  <a:gd name="T79" fmla="*/ 88 h 576"/>
                  <a:gd name="T80" fmla="*/ 153 w 1123"/>
                  <a:gd name="T81" fmla="*/ 152 h 576"/>
                  <a:gd name="T82" fmla="*/ 88 w 1123"/>
                  <a:gd name="T83" fmla="*/ 15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3" h="576">
                    <a:moveTo>
                      <a:pt x="198" y="198"/>
                    </a:moveTo>
                    <a:cubicBezTo>
                      <a:pt x="210" y="186"/>
                      <a:pt x="218" y="172"/>
                      <a:pt x="224" y="157"/>
                    </a:cubicBezTo>
                    <a:cubicBezTo>
                      <a:pt x="381" y="157"/>
                      <a:pt x="381" y="157"/>
                      <a:pt x="381" y="157"/>
                    </a:cubicBezTo>
                    <a:cubicBezTo>
                      <a:pt x="386" y="175"/>
                      <a:pt x="395" y="191"/>
                      <a:pt x="409" y="205"/>
                    </a:cubicBezTo>
                    <a:cubicBezTo>
                      <a:pt x="434" y="230"/>
                      <a:pt x="467" y="240"/>
                      <a:pt x="500" y="236"/>
                    </a:cubicBezTo>
                    <a:cubicBezTo>
                      <a:pt x="551" y="369"/>
                      <a:pt x="551" y="369"/>
                      <a:pt x="551" y="369"/>
                    </a:cubicBezTo>
                    <a:cubicBezTo>
                      <a:pt x="547" y="372"/>
                      <a:pt x="544" y="375"/>
                      <a:pt x="540" y="378"/>
                    </a:cubicBezTo>
                    <a:cubicBezTo>
                      <a:pt x="497" y="421"/>
                      <a:pt x="497" y="490"/>
                      <a:pt x="540" y="533"/>
                    </a:cubicBezTo>
                    <a:cubicBezTo>
                      <a:pt x="556" y="549"/>
                      <a:pt x="575" y="559"/>
                      <a:pt x="595" y="563"/>
                    </a:cubicBezTo>
                    <a:cubicBezTo>
                      <a:pt x="602" y="564"/>
                      <a:pt x="609" y="565"/>
                      <a:pt x="616" y="565"/>
                    </a:cubicBezTo>
                    <a:cubicBezTo>
                      <a:pt x="623" y="565"/>
                      <a:pt x="629" y="565"/>
                      <a:pt x="636" y="563"/>
                    </a:cubicBezTo>
                    <a:cubicBezTo>
                      <a:pt x="649" y="561"/>
                      <a:pt x="662" y="556"/>
                      <a:pt x="674" y="549"/>
                    </a:cubicBezTo>
                    <a:cubicBezTo>
                      <a:pt x="681" y="545"/>
                      <a:pt x="687" y="541"/>
                      <a:pt x="693" y="535"/>
                    </a:cubicBezTo>
                    <a:cubicBezTo>
                      <a:pt x="694" y="534"/>
                      <a:pt x="694" y="534"/>
                      <a:pt x="695" y="533"/>
                    </a:cubicBezTo>
                    <a:cubicBezTo>
                      <a:pt x="701" y="527"/>
                      <a:pt x="706" y="521"/>
                      <a:pt x="710" y="514"/>
                    </a:cubicBezTo>
                    <a:cubicBezTo>
                      <a:pt x="716" y="506"/>
                      <a:pt x="719" y="497"/>
                      <a:pt x="722" y="487"/>
                    </a:cubicBezTo>
                    <a:cubicBezTo>
                      <a:pt x="898" y="487"/>
                      <a:pt x="898" y="487"/>
                      <a:pt x="898" y="487"/>
                    </a:cubicBezTo>
                    <a:cubicBezTo>
                      <a:pt x="903" y="504"/>
                      <a:pt x="912" y="520"/>
                      <a:pt x="925" y="533"/>
                    </a:cubicBezTo>
                    <a:cubicBezTo>
                      <a:pt x="968" y="576"/>
                      <a:pt x="1037" y="576"/>
                      <a:pt x="1080" y="533"/>
                    </a:cubicBezTo>
                    <a:cubicBezTo>
                      <a:pt x="1123" y="490"/>
                      <a:pt x="1123" y="421"/>
                      <a:pt x="1080" y="378"/>
                    </a:cubicBezTo>
                    <a:cubicBezTo>
                      <a:pt x="1037" y="335"/>
                      <a:pt x="968" y="335"/>
                      <a:pt x="925" y="378"/>
                    </a:cubicBezTo>
                    <a:cubicBezTo>
                      <a:pt x="912" y="391"/>
                      <a:pt x="903" y="407"/>
                      <a:pt x="898" y="424"/>
                    </a:cubicBezTo>
                    <a:cubicBezTo>
                      <a:pt x="722" y="424"/>
                      <a:pt x="722" y="424"/>
                      <a:pt x="722" y="424"/>
                    </a:cubicBezTo>
                    <a:cubicBezTo>
                      <a:pt x="717" y="407"/>
                      <a:pt x="708" y="391"/>
                      <a:pt x="695" y="378"/>
                    </a:cubicBezTo>
                    <a:cubicBezTo>
                      <a:pt x="694" y="377"/>
                      <a:pt x="693" y="376"/>
                      <a:pt x="692" y="375"/>
                    </a:cubicBezTo>
                    <a:cubicBezTo>
                      <a:pt x="685" y="369"/>
                      <a:pt x="677" y="364"/>
                      <a:pt x="669" y="359"/>
                    </a:cubicBezTo>
                    <a:cubicBezTo>
                      <a:pt x="662" y="356"/>
                      <a:pt x="655" y="353"/>
                      <a:pt x="648" y="351"/>
                    </a:cubicBezTo>
                    <a:cubicBezTo>
                      <a:pt x="636" y="347"/>
                      <a:pt x="623" y="346"/>
                      <a:pt x="611" y="347"/>
                    </a:cubicBezTo>
                    <a:cubicBezTo>
                      <a:pt x="605" y="332"/>
                      <a:pt x="605" y="332"/>
                      <a:pt x="605" y="332"/>
                    </a:cubicBezTo>
                    <a:cubicBezTo>
                      <a:pt x="574" y="252"/>
                      <a:pt x="574" y="252"/>
                      <a:pt x="574" y="252"/>
                    </a:cubicBezTo>
                    <a:cubicBezTo>
                      <a:pt x="558" y="210"/>
                      <a:pt x="558" y="210"/>
                      <a:pt x="558" y="210"/>
                    </a:cubicBezTo>
                    <a:cubicBezTo>
                      <a:pt x="560" y="209"/>
                      <a:pt x="562" y="207"/>
                      <a:pt x="564" y="205"/>
                    </a:cubicBezTo>
                    <a:cubicBezTo>
                      <a:pt x="565" y="204"/>
                      <a:pt x="566" y="202"/>
                      <a:pt x="568" y="201"/>
                    </a:cubicBezTo>
                    <a:cubicBezTo>
                      <a:pt x="575" y="193"/>
                      <a:pt x="580" y="185"/>
                      <a:pt x="585" y="176"/>
                    </a:cubicBezTo>
                    <a:cubicBezTo>
                      <a:pt x="603" y="137"/>
                      <a:pt x="598" y="90"/>
                      <a:pt x="569" y="56"/>
                    </a:cubicBezTo>
                    <a:cubicBezTo>
                      <a:pt x="567" y="54"/>
                      <a:pt x="566" y="52"/>
                      <a:pt x="564" y="50"/>
                    </a:cubicBezTo>
                    <a:cubicBezTo>
                      <a:pt x="558" y="45"/>
                      <a:pt x="552" y="40"/>
                      <a:pt x="546" y="36"/>
                    </a:cubicBezTo>
                    <a:cubicBezTo>
                      <a:pt x="539" y="31"/>
                      <a:pt x="532" y="28"/>
                      <a:pt x="524" y="25"/>
                    </a:cubicBezTo>
                    <a:cubicBezTo>
                      <a:pt x="485" y="11"/>
                      <a:pt x="440" y="19"/>
                      <a:pt x="409" y="50"/>
                    </a:cubicBezTo>
                    <a:cubicBezTo>
                      <a:pt x="396" y="63"/>
                      <a:pt x="388" y="77"/>
                      <a:pt x="383" y="93"/>
                    </a:cubicBezTo>
                    <a:cubicBezTo>
                      <a:pt x="226" y="93"/>
                      <a:pt x="226" y="93"/>
                      <a:pt x="226" y="93"/>
                    </a:cubicBezTo>
                    <a:cubicBezTo>
                      <a:pt x="222" y="74"/>
                      <a:pt x="213" y="57"/>
                      <a:pt x="198" y="42"/>
                    </a:cubicBezTo>
                    <a:cubicBezTo>
                      <a:pt x="155" y="0"/>
                      <a:pt x="86" y="0"/>
                      <a:pt x="43" y="42"/>
                    </a:cubicBezTo>
                    <a:cubicBezTo>
                      <a:pt x="0" y="85"/>
                      <a:pt x="0" y="155"/>
                      <a:pt x="43" y="198"/>
                    </a:cubicBezTo>
                    <a:cubicBezTo>
                      <a:pt x="86" y="240"/>
                      <a:pt x="155" y="240"/>
                      <a:pt x="198" y="198"/>
                    </a:cubicBezTo>
                    <a:close/>
                    <a:moveTo>
                      <a:pt x="970" y="424"/>
                    </a:moveTo>
                    <a:cubicBezTo>
                      <a:pt x="970" y="424"/>
                      <a:pt x="970" y="423"/>
                      <a:pt x="970" y="423"/>
                    </a:cubicBezTo>
                    <a:cubicBezTo>
                      <a:pt x="988" y="405"/>
                      <a:pt x="1017" y="405"/>
                      <a:pt x="1035" y="423"/>
                    </a:cubicBezTo>
                    <a:cubicBezTo>
                      <a:pt x="1053" y="441"/>
                      <a:pt x="1053" y="470"/>
                      <a:pt x="1035" y="488"/>
                    </a:cubicBezTo>
                    <a:cubicBezTo>
                      <a:pt x="1017" y="506"/>
                      <a:pt x="988" y="506"/>
                      <a:pt x="970" y="488"/>
                    </a:cubicBezTo>
                    <a:cubicBezTo>
                      <a:pt x="970" y="488"/>
                      <a:pt x="970" y="488"/>
                      <a:pt x="970" y="487"/>
                    </a:cubicBezTo>
                    <a:cubicBezTo>
                      <a:pt x="952" y="470"/>
                      <a:pt x="952" y="441"/>
                      <a:pt x="970" y="424"/>
                    </a:cubicBezTo>
                    <a:close/>
                    <a:moveTo>
                      <a:pt x="577" y="436"/>
                    </a:moveTo>
                    <a:cubicBezTo>
                      <a:pt x="577" y="435"/>
                      <a:pt x="578" y="434"/>
                      <a:pt x="578" y="434"/>
                    </a:cubicBezTo>
                    <a:cubicBezTo>
                      <a:pt x="580" y="430"/>
                      <a:pt x="582" y="426"/>
                      <a:pt x="585" y="423"/>
                    </a:cubicBezTo>
                    <a:cubicBezTo>
                      <a:pt x="588" y="420"/>
                      <a:pt x="592" y="418"/>
                      <a:pt x="596" y="416"/>
                    </a:cubicBezTo>
                    <a:cubicBezTo>
                      <a:pt x="602" y="413"/>
                      <a:pt x="609" y="410"/>
                      <a:pt x="616" y="410"/>
                    </a:cubicBezTo>
                    <a:cubicBezTo>
                      <a:pt x="623" y="410"/>
                      <a:pt x="630" y="411"/>
                      <a:pt x="637" y="415"/>
                    </a:cubicBezTo>
                    <a:cubicBezTo>
                      <a:pt x="642" y="417"/>
                      <a:pt x="646" y="419"/>
                      <a:pt x="650" y="423"/>
                    </a:cubicBezTo>
                    <a:cubicBezTo>
                      <a:pt x="650" y="423"/>
                      <a:pt x="650" y="424"/>
                      <a:pt x="650" y="424"/>
                    </a:cubicBezTo>
                    <a:cubicBezTo>
                      <a:pt x="654" y="428"/>
                      <a:pt x="657" y="432"/>
                      <a:pt x="660" y="437"/>
                    </a:cubicBezTo>
                    <a:cubicBezTo>
                      <a:pt x="663" y="445"/>
                      <a:pt x="663" y="453"/>
                      <a:pt x="663" y="460"/>
                    </a:cubicBezTo>
                    <a:cubicBezTo>
                      <a:pt x="662" y="470"/>
                      <a:pt x="658" y="480"/>
                      <a:pt x="651" y="487"/>
                    </a:cubicBezTo>
                    <a:cubicBezTo>
                      <a:pt x="650" y="488"/>
                      <a:pt x="650" y="488"/>
                      <a:pt x="650" y="488"/>
                    </a:cubicBezTo>
                    <a:cubicBezTo>
                      <a:pt x="644" y="494"/>
                      <a:pt x="636" y="498"/>
                      <a:pt x="627" y="500"/>
                    </a:cubicBezTo>
                    <a:cubicBezTo>
                      <a:pt x="621" y="501"/>
                      <a:pt x="614" y="501"/>
                      <a:pt x="607" y="499"/>
                    </a:cubicBezTo>
                    <a:cubicBezTo>
                      <a:pt x="599" y="498"/>
                      <a:pt x="592" y="494"/>
                      <a:pt x="585" y="488"/>
                    </a:cubicBezTo>
                    <a:cubicBezTo>
                      <a:pt x="585" y="488"/>
                      <a:pt x="585" y="488"/>
                      <a:pt x="585" y="488"/>
                    </a:cubicBezTo>
                    <a:cubicBezTo>
                      <a:pt x="571" y="474"/>
                      <a:pt x="569" y="453"/>
                      <a:pt x="577" y="436"/>
                    </a:cubicBezTo>
                    <a:close/>
                    <a:moveTo>
                      <a:pt x="454" y="95"/>
                    </a:moveTo>
                    <a:cubicBezTo>
                      <a:pt x="455" y="94"/>
                      <a:pt x="457" y="94"/>
                      <a:pt x="458" y="93"/>
                    </a:cubicBezTo>
                    <a:cubicBezTo>
                      <a:pt x="476" y="78"/>
                      <a:pt x="502" y="79"/>
                      <a:pt x="519" y="95"/>
                    </a:cubicBezTo>
                    <a:cubicBezTo>
                      <a:pt x="530" y="107"/>
                      <a:pt x="534" y="123"/>
                      <a:pt x="530" y="138"/>
                    </a:cubicBezTo>
                    <a:cubicBezTo>
                      <a:pt x="528" y="146"/>
                      <a:pt x="525" y="154"/>
                      <a:pt x="519" y="160"/>
                    </a:cubicBezTo>
                    <a:cubicBezTo>
                      <a:pt x="507" y="172"/>
                      <a:pt x="490" y="176"/>
                      <a:pt x="475" y="172"/>
                    </a:cubicBezTo>
                    <a:cubicBezTo>
                      <a:pt x="467" y="170"/>
                      <a:pt x="460" y="166"/>
                      <a:pt x="454" y="160"/>
                    </a:cubicBezTo>
                    <a:cubicBezTo>
                      <a:pt x="453" y="159"/>
                      <a:pt x="452" y="158"/>
                      <a:pt x="451" y="157"/>
                    </a:cubicBezTo>
                    <a:cubicBezTo>
                      <a:pt x="437" y="139"/>
                      <a:pt x="437" y="112"/>
                      <a:pt x="454" y="95"/>
                    </a:cubicBezTo>
                    <a:close/>
                    <a:moveTo>
                      <a:pt x="88" y="88"/>
                    </a:moveTo>
                    <a:cubicBezTo>
                      <a:pt x="106" y="70"/>
                      <a:pt x="135" y="70"/>
                      <a:pt x="153" y="88"/>
                    </a:cubicBezTo>
                    <a:cubicBezTo>
                      <a:pt x="155" y="89"/>
                      <a:pt x="155" y="91"/>
                      <a:pt x="157" y="93"/>
                    </a:cubicBezTo>
                    <a:cubicBezTo>
                      <a:pt x="170" y="111"/>
                      <a:pt x="169" y="136"/>
                      <a:pt x="153" y="152"/>
                    </a:cubicBezTo>
                    <a:cubicBezTo>
                      <a:pt x="151" y="154"/>
                      <a:pt x="149" y="155"/>
                      <a:pt x="147" y="157"/>
                    </a:cubicBezTo>
                    <a:cubicBezTo>
                      <a:pt x="129" y="169"/>
                      <a:pt x="104" y="169"/>
                      <a:pt x="88" y="153"/>
                    </a:cubicBezTo>
                    <a:cubicBezTo>
                      <a:pt x="70" y="135"/>
                      <a:pt x="70" y="105"/>
                      <a:pt x="88" y="8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7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615672" y="1599703"/>
            <a:ext cx="8740237" cy="3611251"/>
            <a:chOff x="859906" y="1075383"/>
            <a:chExt cx="8740237" cy="3611251"/>
          </a:xfrm>
        </p:grpSpPr>
        <p:sp>
          <p:nvSpPr>
            <p:cNvPr id="12" name="CasellaDiTesto 11"/>
            <p:cNvSpPr txBox="1"/>
            <p:nvPr/>
          </p:nvSpPr>
          <p:spPr>
            <a:xfrm>
              <a:off x="4406092" y="2688352"/>
              <a:ext cx="51940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200" b="1" dirty="0" smtClean="0"/>
                <a:t>R</a:t>
              </a:r>
              <a:r>
                <a:rPr lang="it-IT" sz="7200" b="1" dirty="0" smtClean="0">
                  <a:solidFill>
                    <a:schemeClr val="bg1"/>
                  </a:solidFill>
                </a:rPr>
                <a:t>EDUCE RISK</a:t>
              </a:r>
              <a:endParaRPr lang="it-IT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3911712" y="3486305"/>
              <a:ext cx="44932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sz="7200" b="1" dirty="0" smtClean="0">
                  <a:solidFill>
                    <a:schemeClr val="bg1"/>
                  </a:solidFill>
                </a:rPr>
                <a:t>R</a:t>
              </a:r>
              <a:r>
                <a:rPr lang="en-US" sz="7200" b="1" dirty="0" smtClean="0"/>
                <a:t>E</a:t>
              </a:r>
              <a:r>
                <a:rPr lang="en-US" sz="7200" b="1" dirty="0" smtClean="0">
                  <a:solidFill>
                    <a:schemeClr val="bg1"/>
                  </a:solidFill>
                </a:rPr>
                <a:t>SILIENCY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3320112" y="1898905"/>
              <a:ext cx="59236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smtClean="0">
                  <a:solidFill>
                    <a:schemeClr val="bg1"/>
                  </a:solidFill>
                </a:rPr>
                <a:t>PR</a:t>
              </a:r>
              <a:r>
                <a:rPr lang="en-US" sz="7200" b="1" smtClean="0"/>
                <a:t>O</a:t>
              </a:r>
              <a:r>
                <a:rPr lang="en-US" sz="7200" b="1" smtClean="0">
                  <a:solidFill>
                    <a:schemeClr val="bg1"/>
                  </a:solidFill>
                </a:rPr>
                <a:t>DUCTIVITY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859906" y="1075383"/>
              <a:ext cx="69173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200" b="1" dirty="0" smtClean="0">
                  <a:solidFill>
                    <a:schemeClr val="bg1"/>
                  </a:solidFill>
                </a:rPr>
                <a:t>TIME TO </a:t>
              </a:r>
              <a:r>
                <a:rPr lang="it-IT" sz="7200" b="1" dirty="0" smtClean="0"/>
                <a:t>M</a:t>
              </a:r>
              <a:r>
                <a:rPr lang="it-IT" sz="7200" b="1" dirty="0" smtClean="0">
                  <a:solidFill>
                    <a:schemeClr val="bg1"/>
                  </a:solidFill>
                </a:rPr>
                <a:t>ARKET</a:t>
              </a:r>
              <a:endParaRPr lang="it-IT" sz="7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90" y="3429000"/>
            <a:ext cx="2218778" cy="1600200"/>
          </a:xfrm>
          <a:prstGeom prst="rect">
            <a:avLst/>
          </a:prstGeom>
          <a:effectLst>
            <a:glow rad="4191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3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042814" y="1380263"/>
            <a:ext cx="8106370" cy="3532550"/>
            <a:chOff x="2004775" y="1327157"/>
            <a:chExt cx="8106370" cy="3532550"/>
          </a:xfrm>
        </p:grpSpPr>
        <p:sp>
          <p:nvSpPr>
            <p:cNvPr id="6" name="object 2"/>
            <p:cNvSpPr txBox="1"/>
            <p:nvPr/>
          </p:nvSpPr>
          <p:spPr>
            <a:xfrm>
              <a:off x="2004775" y="3997933"/>
              <a:ext cx="8106370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educe Time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Market through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streamlined software delivery</a:t>
              </a: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818" y="1327157"/>
              <a:ext cx="2152287" cy="2152287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1155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1499889" y="1380263"/>
            <a:ext cx="9192220" cy="3384125"/>
            <a:chOff x="1461850" y="1327157"/>
            <a:chExt cx="9192220" cy="3384125"/>
          </a:xfrm>
        </p:grpSpPr>
        <p:sp>
          <p:nvSpPr>
            <p:cNvPr id="6" name="object 2"/>
            <p:cNvSpPr txBox="1"/>
            <p:nvPr/>
          </p:nvSpPr>
          <p:spPr>
            <a:xfrm>
              <a:off x="1461850" y="3849508"/>
              <a:ext cx="9192220" cy="8617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increase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team </a:t>
              </a: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Productivity and </a:t>
              </a:r>
              <a:r>
                <a:rPr lang="en-US" sz="28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deliver new functionality faster </a:t>
              </a: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818" y="1327157"/>
              <a:ext cx="2152287" cy="2152287"/>
            </a:xfrm>
            <a:prstGeom prst="rect">
              <a:avLst/>
            </a:prstGeom>
            <a:effectLst>
              <a:glow rad="4191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8625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391</Words>
  <Application>Microsoft Macintosh PowerPoint</Application>
  <PresentationFormat>Widescreen</PresentationFormat>
  <Paragraphs>63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Segoe UI</vt:lpstr>
      <vt:lpstr>Tema di Office</vt:lpstr>
      <vt:lpstr>Presentazione di PowerPoint</vt:lpstr>
      <vt:lpstr>quando il delivery è al servizio del business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Felice Pescatore</dc:creator>
  <cp:lastModifiedBy>Felice Pescatore</cp:lastModifiedBy>
  <cp:revision>71</cp:revision>
  <dcterms:created xsi:type="dcterms:W3CDTF">2016-10-24T19:25:58Z</dcterms:created>
  <dcterms:modified xsi:type="dcterms:W3CDTF">2016-10-26T12:11:43Z</dcterms:modified>
</cp:coreProperties>
</file>