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Doner</a:t>
            </a:r>
            <a:r>
              <a:rPr lang="en-US" dirty="0" smtClean="0"/>
              <a:t> House system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Made by Korsakov Maksim KI21-11B SFU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38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Оплата заказа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019"/>
          <a:stretch/>
        </p:blipFill>
        <p:spPr>
          <a:xfrm>
            <a:off x="1845501" y="2052638"/>
            <a:ext cx="7462774" cy="394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5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Мои заказы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86"/>
          <a:stretch/>
        </p:blipFill>
        <p:spPr>
          <a:xfrm>
            <a:off x="1845501" y="2052638"/>
            <a:ext cx="7462774" cy="398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1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 заказе</a:t>
            </a:r>
            <a:endParaRPr lang="ru-RU" dirty="0"/>
          </a:p>
        </p:txBody>
      </p:sp>
      <p:pic>
        <p:nvPicPr>
          <p:cNvPr id="7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708"/>
          <a:stretch/>
        </p:blipFill>
        <p:spPr>
          <a:xfrm>
            <a:off x="1845501" y="2052638"/>
            <a:ext cx="7462774" cy="395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0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Админ панель</a:t>
            </a:r>
            <a:r>
              <a:rPr lang="en-US" dirty="0" smtClean="0"/>
              <a:t> - </a:t>
            </a:r>
            <a:r>
              <a:rPr lang="ru-RU" dirty="0" smtClean="0"/>
              <a:t>авторизация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396"/>
          <a:stretch/>
        </p:blipFill>
        <p:spPr>
          <a:xfrm>
            <a:off x="1845501" y="2052638"/>
            <a:ext cx="7462774" cy="396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7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Админ панель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708"/>
          <a:stretch/>
        </p:blipFill>
        <p:spPr>
          <a:xfrm>
            <a:off x="1845501" y="2052638"/>
            <a:ext cx="7462774" cy="395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Просмотр таблицы еды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396"/>
          <a:stretch/>
        </p:blipFill>
        <p:spPr>
          <a:xfrm>
            <a:off x="1845501" y="2052638"/>
            <a:ext cx="7462774" cy="396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 нажатии на карточку товара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396"/>
          <a:stretch/>
        </p:blipFill>
        <p:spPr>
          <a:xfrm>
            <a:off x="1845501" y="2052638"/>
            <a:ext cx="7462774" cy="396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3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товара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86"/>
          <a:stretch/>
        </p:blipFill>
        <p:spPr>
          <a:xfrm>
            <a:off x="1845501" y="2052638"/>
            <a:ext cx="7462774" cy="398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9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категорий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774"/>
          <a:stretch/>
        </p:blipFill>
        <p:spPr>
          <a:xfrm>
            <a:off x="1845501" y="2052638"/>
            <a:ext cx="7462774" cy="399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заказами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774"/>
          <a:stretch/>
        </p:blipFill>
        <p:spPr>
          <a:xfrm>
            <a:off x="339634" y="452718"/>
            <a:ext cx="11883793" cy="636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9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Doner</a:t>
            </a:r>
            <a:r>
              <a:rPr lang="en-US" dirty="0"/>
              <a:t> House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4095705" cy="4195481"/>
          </a:xfrm>
        </p:spPr>
        <p:txBody>
          <a:bodyPr/>
          <a:lstStyle/>
          <a:p>
            <a:r>
              <a:rPr lang="en-US" dirty="0" err="1" smtClean="0"/>
              <a:t>Doner</a:t>
            </a:r>
            <a:r>
              <a:rPr lang="en-US" dirty="0" smtClean="0"/>
              <a:t> House – </a:t>
            </a:r>
            <a:r>
              <a:rPr lang="ru-RU" dirty="0" smtClean="0"/>
              <a:t>ресторан быстрого питания</a:t>
            </a:r>
          </a:p>
          <a:p>
            <a:r>
              <a:rPr lang="en-US" dirty="0" err="1"/>
              <a:t>Doner</a:t>
            </a:r>
            <a:r>
              <a:rPr lang="en-US" dirty="0"/>
              <a:t> </a:t>
            </a:r>
            <a:r>
              <a:rPr lang="en-US" dirty="0" smtClean="0"/>
              <a:t>House</a:t>
            </a:r>
            <a:r>
              <a:rPr lang="ru-RU" dirty="0" smtClean="0"/>
              <a:t> </a:t>
            </a:r>
            <a:r>
              <a:rPr lang="en-US" dirty="0" smtClean="0"/>
              <a:t>system – </a:t>
            </a:r>
            <a:r>
              <a:rPr lang="ru-RU" dirty="0" smtClean="0"/>
              <a:t>сайт для совершения онлайн заказа еды и их последующей обработке администрацией.</a:t>
            </a:r>
            <a:endParaRPr lang="ru-RU" dirty="0"/>
          </a:p>
        </p:txBody>
      </p:sp>
      <p:pic>
        <p:nvPicPr>
          <p:cNvPr id="1028" name="Picture 4" descr="https://avatars.mds.yandex.net/get-altay/5106183/2a00000181e9228af8688614c330dc864d86/XXX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155" y="2052918"/>
            <a:ext cx="5291166" cy="297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536"/>
          <a:stretch/>
        </p:blipFill>
        <p:spPr>
          <a:xfrm>
            <a:off x="646110" y="1378310"/>
            <a:ext cx="11088690" cy="499636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38224" y="3105150"/>
            <a:ext cx="2886076" cy="161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038224" y="3552825"/>
            <a:ext cx="2886076" cy="161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038224" y="3714750"/>
            <a:ext cx="2886076" cy="161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038224" y="4376102"/>
            <a:ext cx="2886076" cy="161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038224" y="4538027"/>
            <a:ext cx="2886076" cy="161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38224" y="4699952"/>
            <a:ext cx="2886076" cy="161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038224" y="4861877"/>
            <a:ext cx="2886076" cy="161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66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Более менее функционирующий сайт по продаже </a:t>
            </a:r>
            <a:r>
              <a:rPr lang="ru-RU" dirty="0" err="1" smtClean="0"/>
              <a:t>шаурмы</a:t>
            </a:r>
            <a:endParaRPr lang="ru-RU" dirty="0" smtClean="0"/>
          </a:p>
          <a:p>
            <a:r>
              <a:rPr lang="ru-RU" dirty="0" smtClean="0"/>
              <a:t>6-7 созданных и функционирующий таблиц базы данных</a:t>
            </a:r>
          </a:p>
          <a:p>
            <a:r>
              <a:rPr lang="ru-RU" dirty="0" smtClean="0"/>
              <a:t>Работа с авторизацией </a:t>
            </a:r>
            <a:r>
              <a:rPr lang="ru-RU" dirty="0"/>
              <a:t>и без </a:t>
            </a:r>
            <a:r>
              <a:rPr lang="ru-RU" dirty="0" smtClean="0"/>
              <a:t>авторизации</a:t>
            </a:r>
          </a:p>
          <a:p>
            <a:r>
              <a:rPr lang="ru-RU" dirty="0" smtClean="0"/>
              <a:t>ООП</a:t>
            </a:r>
          </a:p>
          <a:p>
            <a:r>
              <a:rPr lang="en-US" dirty="0" smtClean="0"/>
              <a:t>MVT</a:t>
            </a:r>
            <a:endParaRPr lang="ru-RU" dirty="0" smtClean="0"/>
          </a:p>
          <a:p>
            <a:r>
              <a:rPr lang="ru-RU" dirty="0" smtClean="0"/>
              <a:t>Большое число переходов</a:t>
            </a:r>
          </a:p>
          <a:p>
            <a:r>
              <a:rPr lang="ru-RU" dirty="0"/>
              <a:t>Клиент </a:t>
            </a:r>
            <a:r>
              <a:rPr lang="en-US" dirty="0" smtClean="0"/>
              <a:t>HTML</a:t>
            </a:r>
            <a:r>
              <a:rPr lang="ru-RU" dirty="0"/>
              <a:t> </a:t>
            </a:r>
            <a:r>
              <a:rPr lang="ru-RU" dirty="0" smtClean="0"/>
              <a:t>– </a:t>
            </a:r>
            <a:r>
              <a:rPr lang="ru-RU" dirty="0" err="1" smtClean="0"/>
              <a:t>Шаблонизация</a:t>
            </a:r>
            <a:endParaRPr lang="ru-RU" dirty="0" smtClean="0"/>
          </a:p>
          <a:p>
            <a:r>
              <a:rPr lang="ru-RU" dirty="0"/>
              <a:t>Адаптивный </a:t>
            </a:r>
            <a:r>
              <a:rPr lang="ru-RU" dirty="0" smtClean="0"/>
              <a:t>дизайн</a:t>
            </a:r>
          </a:p>
          <a:p>
            <a:r>
              <a:rPr lang="ru-RU" dirty="0"/>
              <a:t>Клиент </a:t>
            </a:r>
            <a:r>
              <a:rPr lang="en-US" dirty="0" smtClean="0"/>
              <a:t>CSS</a:t>
            </a:r>
            <a:endParaRPr lang="ru-RU" dirty="0" smtClean="0"/>
          </a:p>
          <a:p>
            <a:r>
              <a:rPr lang="en-US" dirty="0"/>
              <a:t>Cookie &amp; </a:t>
            </a:r>
            <a:r>
              <a:rPr lang="en-US" dirty="0" smtClean="0"/>
              <a:t>Cache</a:t>
            </a:r>
            <a:endParaRPr lang="ru-RU" dirty="0" smtClean="0"/>
          </a:p>
          <a:p>
            <a:r>
              <a:rPr lang="ru-RU" dirty="0"/>
              <a:t>Клиент </a:t>
            </a:r>
            <a:r>
              <a:rPr lang="en-US" dirty="0" err="1"/>
              <a:t>javascript</a:t>
            </a: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284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на будущее…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Препроцессоры</a:t>
            </a:r>
          </a:p>
          <a:p>
            <a:r>
              <a:rPr lang="ru-RU" dirty="0" smtClean="0"/>
              <a:t>Управление своей корзиной и своими заказами для клиента</a:t>
            </a:r>
          </a:p>
          <a:p>
            <a:r>
              <a:rPr lang="ru-RU" dirty="0" smtClean="0"/>
              <a:t>Оплата доставки</a:t>
            </a:r>
          </a:p>
          <a:p>
            <a:r>
              <a:rPr lang="ru-RU" dirty="0" smtClean="0"/>
              <a:t>Усилить безопасность</a:t>
            </a:r>
          </a:p>
          <a:p>
            <a:r>
              <a:rPr lang="ru-RU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947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https://avatars.mds.yandex.net/get-altay/5587495/2a0000017fdcb911b9758a580f9641f16419/XXX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816" y="1853248"/>
            <a:ext cx="3277531" cy="437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4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страница сайта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708"/>
          <a:stretch/>
        </p:blipFill>
        <p:spPr>
          <a:xfrm>
            <a:off x="1845501" y="2052638"/>
            <a:ext cx="7462774" cy="395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8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 нажатии на мой аккаунт</a:t>
            </a:r>
            <a:endParaRPr lang="ru-RU" dirty="0"/>
          </a:p>
        </p:txBody>
      </p:sp>
      <p:pic>
        <p:nvPicPr>
          <p:cNvPr id="6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396"/>
          <a:stretch/>
        </p:blipFill>
        <p:spPr>
          <a:xfrm>
            <a:off x="1845501" y="2052638"/>
            <a:ext cx="7462774" cy="396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2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 нажатии на мой аккаунт без авторизации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774"/>
          <a:stretch/>
        </p:blipFill>
        <p:spPr>
          <a:xfrm>
            <a:off x="1845501" y="2052638"/>
            <a:ext cx="7462774" cy="399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 регистрации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86"/>
          <a:stretch/>
        </p:blipFill>
        <p:spPr>
          <a:xfrm>
            <a:off x="1845501" y="2052638"/>
            <a:ext cx="7462774" cy="398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 входа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708"/>
          <a:stretch/>
        </p:blipFill>
        <p:spPr>
          <a:xfrm>
            <a:off x="1845501" y="2052638"/>
            <a:ext cx="7462774" cy="395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3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 нажатии на товар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396"/>
          <a:stretch/>
        </p:blipFill>
        <p:spPr>
          <a:xfrm>
            <a:off x="1845501" y="2052638"/>
            <a:ext cx="7462774" cy="396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7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Корзина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396"/>
          <a:stretch/>
        </p:blipFill>
        <p:spPr>
          <a:xfrm>
            <a:off x="1845501" y="2052638"/>
            <a:ext cx="7462774" cy="396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0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177</TotalTime>
  <Words>146</Words>
  <Application>Microsoft Office PowerPoint</Application>
  <PresentationFormat>Широкоэкранный</PresentationFormat>
  <Paragraphs>42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Ион</vt:lpstr>
      <vt:lpstr>Doner House system</vt:lpstr>
      <vt:lpstr>Doner House</vt:lpstr>
      <vt:lpstr>Основная страница сайта</vt:lpstr>
      <vt:lpstr>При нажатии на мой аккаунт</vt:lpstr>
      <vt:lpstr>При нажатии на мой аккаунт без авторизации</vt:lpstr>
      <vt:lpstr>Форма регистрации</vt:lpstr>
      <vt:lpstr>Форма входа</vt:lpstr>
      <vt:lpstr>При нажатии на товар</vt:lpstr>
      <vt:lpstr>Корзина</vt:lpstr>
      <vt:lpstr>Оплата заказа</vt:lpstr>
      <vt:lpstr>Мои заказы</vt:lpstr>
      <vt:lpstr>Информация о заказе</vt:lpstr>
      <vt:lpstr>Админ панель - авторизация</vt:lpstr>
      <vt:lpstr>Админ панель</vt:lpstr>
      <vt:lpstr>Просмотр таблицы еды</vt:lpstr>
      <vt:lpstr>При нажатии на карточку товара</vt:lpstr>
      <vt:lpstr>Изменение товара</vt:lpstr>
      <vt:lpstr>Таблица категорий</vt:lpstr>
      <vt:lpstr>Управление заказами</vt:lpstr>
      <vt:lpstr>База данных</vt:lpstr>
      <vt:lpstr>Результат</vt:lpstr>
      <vt:lpstr>Разработка на будущее…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Doner House system</dc:title>
  <dc:creator>Makterro</dc:creator>
  <cp:lastModifiedBy>Makterro</cp:lastModifiedBy>
  <cp:revision>11</cp:revision>
  <dcterms:created xsi:type="dcterms:W3CDTF">2023-05-20T02:55:53Z</dcterms:created>
  <dcterms:modified xsi:type="dcterms:W3CDTF">2023-05-20T05:53:46Z</dcterms:modified>
</cp:coreProperties>
</file>