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4" r:id="rId8"/>
    <p:sldId id="260" r:id="rId9"/>
    <p:sldId id="265" r:id="rId10"/>
    <p:sldId id="266" r:id="rId11"/>
    <p:sldId id="267" r:id="rId12"/>
    <p:sldId id="268" r:id="rId13"/>
    <p:sldId id="280" r:id="rId14"/>
    <p:sldId id="281" r:id="rId15"/>
    <p:sldId id="276" r:id="rId16"/>
    <p:sldId id="282" r:id="rId17"/>
    <p:sldId id="283" r:id="rId18"/>
    <p:sldId id="284" r:id="rId19"/>
    <p:sldId id="285" r:id="rId20"/>
    <p:sldId id="28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4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3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9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1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0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3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9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7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4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098" name="Picture 2" descr="D:\Documents\My Pictures\logo\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905"/>
            <a:ext cx="3754286" cy="3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Dbt</a:t>
            </a:r>
            <a:r>
              <a:rPr lang="zh-CN" altLang="en-US" dirty="0" smtClean="0"/>
              <a:t>中的符号扩展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王振江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数据流分析，某个寄存器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在随后用作地址，则在产生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的值的时候高位清零</a:t>
            </a:r>
            <a:endParaRPr lang="en-US" altLang="zh-CN" dirty="0" smtClean="0"/>
          </a:p>
          <a:p>
            <a:pPr lvl="1"/>
            <a:r>
              <a:rPr lang="zh-CN" altLang="en-US" dirty="0"/>
              <a:t>访</a:t>
            </a:r>
            <a:r>
              <a:rPr lang="zh-CN" altLang="en-US" dirty="0" smtClean="0"/>
              <a:t>存产生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可变为</a:t>
            </a:r>
            <a:r>
              <a:rPr lang="en-US" altLang="zh-CN" dirty="0" err="1" smtClean="0"/>
              <a:t>lwu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运算产生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时，进行高位清零。和访存时再清零的开销相当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基本块内的分析？跨基本块？间接跳转？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1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几乎所有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指令都有可能访问到高</a:t>
            </a:r>
            <a:r>
              <a:rPr lang="en-US" altLang="zh-CN" dirty="0" smtClean="0"/>
              <a:t>1G(</a:t>
            </a:r>
            <a:r>
              <a:rPr lang="zh-CN" altLang="en-US" dirty="0" smtClean="0"/>
              <a:t>除了立即数寻址，如</a:t>
            </a:r>
            <a:r>
              <a:rPr lang="en-US" altLang="zh-CN" dirty="0" smtClean="0"/>
              <a:t>0x8048123)</a:t>
            </a:r>
            <a:r>
              <a:rPr lang="zh-CN" altLang="en-US" dirty="0" smtClean="0"/>
              <a:t>，都要清零</a:t>
            </a:r>
            <a:endParaRPr lang="en-US" altLang="zh-CN" dirty="0"/>
          </a:p>
          <a:p>
            <a:r>
              <a:rPr lang="zh-CN" altLang="en-US" dirty="0" smtClean="0"/>
              <a:t>目标是避免重复的高位清零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指令依次访问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4(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8(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，第一条对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清零过了，后面就不用再清了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2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记录寄存器的扩展</a:t>
            </a:r>
            <a:r>
              <a:rPr lang="zh-CN" altLang="en-US" dirty="0" smtClean="0"/>
              <a:t>状态</a:t>
            </a:r>
            <a:endParaRPr lang="en-US" altLang="zh-CN" dirty="0"/>
          </a:p>
          <a:p>
            <a:r>
              <a:rPr lang="zh-CN" altLang="en-US" dirty="0" smtClean="0"/>
              <a:t>运算时，根据源操作数的扩展状态不同，使用不同的龙芯指令，产生不同扩展的结果。</a:t>
            </a:r>
            <a:endParaRPr lang="en-US" altLang="zh-CN" dirty="0" smtClean="0"/>
          </a:p>
          <a:p>
            <a:r>
              <a:rPr lang="zh-CN" altLang="en-US" dirty="0" smtClean="0"/>
              <a:t>寄存器在某些扩展状态下，算出的地址不用清零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39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记录寄存器的扩展状态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(mode, bit)</a:t>
            </a:r>
          </a:p>
          <a:p>
            <a:r>
              <a:rPr lang="en-US" altLang="zh-CN" dirty="0" smtClean="0"/>
              <a:t>Mode</a:t>
            </a:r>
            <a:r>
              <a:rPr lang="zh-CN" altLang="en-US" dirty="0" smtClean="0"/>
              <a:t>包括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SIGN_EXTENSION</a:t>
            </a:r>
          </a:p>
          <a:p>
            <a:pPr lvl="1"/>
            <a:r>
              <a:rPr lang="en-US" altLang="zh-CN" dirty="0" smtClean="0"/>
              <a:t>ZERO_EXTENSION</a:t>
            </a:r>
          </a:p>
          <a:p>
            <a:pPr lvl="1"/>
            <a:r>
              <a:rPr lang="en-US" altLang="zh-CN" dirty="0" smtClean="0"/>
              <a:t>UNKNOWN_EXTENSION</a:t>
            </a:r>
          </a:p>
          <a:p>
            <a:pPr lvl="1"/>
            <a:r>
              <a:rPr lang="en-US" altLang="zh-CN" dirty="0" smtClean="0"/>
              <a:t>EM_X86_ADDRESS</a:t>
            </a:r>
          </a:p>
          <a:p>
            <a:pPr lvl="1"/>
            <a:r>
              <a:rPr lang="en-US" altLang="zh-CN" dirty="0" smtClean="0"/>
              <a:t>EM_MIPS_ADDRESS</a:t>
            </a:r>
          </a:p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is_zx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is_sx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is_ux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is_bx</a:t>
            </a:r>
            <a:r>
              <a:rPr lang="en-US" altLang="zh-CN" dirty="0" smtClean="0"/>
              <a:t>, is_x86_address, </a:t>
            </a:r>
            <a:r>
              <a:rPr lang="en-US" altLang="zh-CN" dirty="0" err="1" smtClean="0"/>
              <a:t>is_mips_address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is_address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4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扩展状态举例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8765 4321	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32)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0000 0000 8765 4321	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zx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32)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0000 0000 7fff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zx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31)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0000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0804 8000 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zx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48)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0000 0000 0000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zx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16)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3216 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17)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1)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0000 0000 0000 0000 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zx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0)</a:t>
            </a:r>
          </a:p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2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确定寄存器的扩展状态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初始状态：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EM_X86_ADDRESS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(ZX, 32)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其它寄存器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(SX, 32)</a:t>
            </a:r>
            <a:endParaRPr lang="en-US" altLang="zh-CN" dirty="0" smtClean="0"/>
          </a:p>
          <a:p>
            <a:r>
              <a:rPr lang="en-US" altLang="zh-CN" dirty="0" smtClean="0"/>
              <a:t>X86</a:t>
            </a:r>
            <a:r>
              <a:rPr lang="zh-CN" altLang="en-US" dirty="0" smtClean="0"/>
              <a:t>指令访问内存之前，如能确定某个寄存器是地址，则其扩展变为</a:t>
            </a:r>
            <a:r>
              <a:rPr lang="en-US" altLang="zh-CN" dirty="0" smtClean="0"/>
              <a:t>EM_X86_ADDRESS</a:t>
            </a:r>
          </a:p>
          <a:p>
            <a:pPr lvl="1"/>
            <a:r>
              <a:rPr lang="en-US" altLang="zh-CN" dirty="0" err="1" smtClean="0"/>
              <a:t>Base+offset</a:t>
            </a:r>
            <a:r>
              <a:rPr lang="zh-CN" altLang="en-US" dirty="0" smtClean="0"/>
              <a:t>类型，且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绝对值小于</a:t>
            </a:r>
            <a:r>
              <a:rPr lang="en-US" altLang="zh-CN" dirty="0" smtClean="0"/>
              <a:t>4096</a:t>
            </a:r>
          </a:p>
          <a:p>
            <a:pPr lvl="1"/>
            <a:r>
              <a:rPr lang="zh-CN" altLang="en-US" dirty="0" smtClean="0"/>
              <a:t>宽松：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不在固定映射的文件地址范围中</a:t>
            </a:r>
            <a:endParaRPr lang="en-US" altLang="zh-CN" dirty="0"/>
          </a:p>
          <a:p>
            <a:r>
              <a:rPr lang="en-US" altLang="zh-CN" dirty="0" err="1" smtClean="0"/>
              <a:t>EM_xx_ADDRESS</a:t>
            </a:r>
            <a:r>
              <a:rPr lang="zh-CN" altLang="en-US" dirty="0" smtClean="0"/>
              <a:t>扩展的寄存器参与运算，生成的结果一般也是</a:t>
            </a:r>
            <a:r>
              <a:rPr lang="en-US" altLang="zh-CN" dirty="0" err="1" smtClean="0"/>
              <a:t>EM_xx_ADDRESS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70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扩展状态的推断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对不同的操作，根据源操作数的扩展状态，推断结果操作数的扩展状态，减少程序员的工作量。</a:t>
            </a:r>
            <a:endParaRPr lang="en-US" altLang="zh-CN" dirty="0" smtClean="0"/>
          </a:p>
          <a:p>
            <a:r>
              <a:rPr lang="en-US" altLang="zh-CN" dirty="0" err="1" smtClean="0"/>
              <a:t>addu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32),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32) -&gt;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32)</a:t>
            </a:r>
          </a:p>
          <a:p>
            <a:r>
              <a:rPr lang="en-US" altLang="zh-CN" dirty="0" err="1" smtClean="0"/>
              <a:t>daddu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32),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32) -&gt;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33)</a:t>
            </a:r>
          </a:p>
          <a:p>
            <a:r>
              <a:rPr lang="en-US" altLang="zh-CN" dirty="0" err="1" smtClean="0"/>
              <a:t>addu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16),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16) -&gt;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17)</a:t>
            </a:r>
          </a:p>
          <a:p>
            <a:r>
              <a:rPr lang="en-US" altLang="zh-CN" dirty="0" smtClean="0"/>
              <a:t>and, or, </a:t>
            </a:r>
            <a:r>
              <a:rPr lang="en-US" altLang="zh-CN" dirty="0" err="1" smtClean="0"/>
              <a:t>xor</a:t>
            </a:r>
            <a:endParaRPr lang="en-US" altLang="zh-CN" dirty="0" smtClean="0"/>
          </a:p>
          <a:p>
            <a:r>
              <a:rPr lang="en-US" altLang="zh-CN" dirty="0" err="1" smtClean="0"/>
              <a:t>dsrl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dsra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sra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3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268760"/>
            <a:ext cx="78676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2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268760"/>
            <a:ext cx="762952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3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DSRA/DSRL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57" y="1268760"/>
            <a:ext cx="67627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57" y="3573015"/>
            <a:ext cx="68008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8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位指令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addiu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subu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sra</a:t>
            </a:r>
            <a:r>
              <a:rPr lang="en-US" altLang="zh-CN" dirty="0" smtClean="0"/>
              <a:t>, …</a:t>
            </a:r>
          </a:p>
          <a:p>
            <a:pPr lvl="1"/>
            <a:r>
              <a:rPr lang="zh-CN" altLang="en-US" dirty="0" smtClean="0"/>
              <a:t>源操作数大多要求符号扩展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除了移位指令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，否则结果不定；生成的结果做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位符号扩展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位指令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daddu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daddiu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dsubu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dsra</a:t>
            </a:r>
            <a:r>
              <a:rPr lang="en-US" altLang="zh-CN" dirty="0" smtClean="0"/>
              <a:t>, dsll32, …</a:t>
            </a:r>
          </a:p>
          <a:p>
            <a:pPr lvl="1"/>
            <a:r>
              <a:rPr lang="en-US" altLang="zh-CN" dirty="0" smtClean="0"/>
              <a:t>and, or,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, nor,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bne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slt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sltiu</a:t>
            </a:r>
            <a:r>
              <a:rPr lang="en-US" altLang="zh-CN" dirty="0" smtClean="0"/>
              <a:t>, …</a:t>
            </a:r>
          </a:p>
          <a:p>
            <a:pPr lvl="1"/>
            <a:r>
              <a:rPr lang="zh-CN" altLang="en-US" dirty="0" smtClean="0"/>
              <a:t>源操作数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任意扩展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；生成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4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SRA/SRL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504950"/>
            <a:ext cx="59626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2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运算指令的选择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操作数没有</a:t>
            </a:r>
            <a:r>
              <a:rPr lang="en-US" altLang="zh-CN" dirty="0" err="1" smtClean="0"/>
              <a:t>EM_xx_ADDRESS</a:t>
            </a:r>
            <a:r>
              <a:rPr lang="zh-CN" altLang="en-US" dirty="0"/>
              <a:t>扩展</a:t>
            </a:r>
            <a:r>
              <a:rPr lang="zh-CN" altLang="en-US" dirty="0" smtClean="0"/>
              <a:t>，则正常处理：一般是源操作数符号扩展，使用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位指令，生成的目标操作数也是符号扩展</a:t>
            </a:r>
            <a:endParaRPr lang="en-US" altLang="zh-CN" dirty="0" smtClean="0"/>
          </a:p>
          <a:p>
            <a:r>
              <a:rPr lang="zh-CN" altLang="en-US" dirty="0" smtClean="0"/>
              <a:t>操作数有一个</a:t>
            </a:r>
            <a:r>
              <a:rPr lang="en-US" altLang="zh-CN" dirty="0" err="1" smtClean="0"/>
              <a:t>EM_xx_ADDRESS</a:t>
            </a:r>
            <a:r>
              <a:rPr lang="zh-CN" altLang="en-US" dirty="0"/>
              <a:t>扩展</a:t>
            </a:r>
            <a:r>
              <a:rPr lang="zh-CN" altLang="en-US" dirty="0" smtClean="0"/>
              <a:t>，则另一个操作数符号扩展，使用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位指令，生成的目标操作数是</a:t>
            </a:r>
            <a:r>
              <a:rPr lang="en-US" altLang="zh-CN" dirty="0" err="1" smtClean="0"/>
              <a:t>EM_xx_ADDRESS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个操作数都是</a:t>
            </a:r>
            <a:r>
              <a:rPr lang="en-US" altLang="zh-CN" dirty="0" err="1"/>
              <a:t>EM_xx_ADDRESS</a:t>
            </a:r>
            <a:r>
              <a:rPr lang="zh-CN" altLang="en-US" dirty="0" smtClean="0"/>
              <a:t>扩展，报错（除了</a:t>
            </a:r>
            <a:r>
              <a:rPr lang="en-US" altLang="zh-CN" dirty="0" smtClean="0"/>
              <a:t>sub</a:t>
            </a:r>
            <a:r>
              <a:rPr lang="zh-CN" altLang="en-US" dirty="0" smtClean="0"/>
              <a:t>指令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3779912" y="5661248"/>
            <a:ext cx="53502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运算产生的低</a:t>
            </a:r>
            <a:r>
              <a:rPr lang="en-US" altLang="zh-CN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32</a:t>
            </a:r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位结果始终是对的，只有扩展不同</a:t>
            </a:r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2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x86</a:t>
            </a:r>
            <a:r>
              <a:rPr lang="zh-CN" altLang="en-US" dirty="0" smtClean="0"/>
              <a:t>访存操作数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base+offset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EM_X86_ADDRESS</a:t>
            </a:r>
            <a:r>
              <a:rPr lang="zh-CN" altLang="en-US" dirty="0" smtClean="0"/>
              <a:t>寄存器，则不用在访存前清零；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是其它类型，则需要清零。</a:t>
            </a:r>
            <a:endParaRPr lang="en-US" altLang="zh-CN" dirty="0" smtClean="0"/>
          </a:p>
          <a:p>
            <a:r>
              <a:rPr lang="en-US" altLang="zh-CN" dirty="0" smtClean="0"/>
              <a:t>SIB</a:t>
            </a:r>
            <a:r>
              <a:rPr lang="zh-CN" altLang="en-US" dirty="0" smtClean="0"/>
              <a:t>类型的，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中有一个是</a:t>
            </a:r>
            <a:r>
              <a:rPr lang="en-US" altLang="zh-CN" dirty="0" smtClean="0"/>
              <a:t>EM_X86_ADDRESS</a:t>
            </a:r>
            <a:r>
              <a:rPr lang="zh-CN" altLang="en-US" dirty="0"/>
              <a:t>时</a:t>
            </a:r>
            <a:r>
              <a:rPr lang="zh-CN" altLang="en-US" dirty="0" smtClean="0"/>
              <a:t>不用清零；其它情况都清零。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2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基本块链接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基本块的本地码开始和结束，必须恢复到默认扩展（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EM_X86_ADDRESS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zx</a:t>
            </a:r>
            <a:r>
              <a:rPr lang="zh-CN" altLang="en-US" dirty="0" smtClean="0"/>
              <a:t>，其它是</a:t>
            </a:r>
            <a:r>
              <a:rPr lang="en-US" altLang="zh-CN" dirty="0" err="1" smtClean="0"/>
              <a:t>sx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优化：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TB</a:t>
            </a:r>
            <a:r>
              <a:rPr lang="zh-CN" altLang="en-US" dirty="0" smtClean="0"/>
              <a:t>本地码起始结束可以采用其它扩展，</a:t>
            </a:r>
            <a:r>
              <a:rPr lang="zh-CN" altLang="en-US" smtClean="0"/>
              <a:t>需要记录，链接</a:t>
            </a:r>
            <a:r>
              <a:rPr lang="zh-CN" altLang="en-US" dirty="0" smtClean="0"/>
              <a:t>时必须转化成所需扩展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间接</a:t>
            </a:r>
            <a:r>
              <a:rPr lang="zh-CN" altLang="en-US" dirty="0"/>
              <a:t>跳</a:t>
            </a:r>
            <a:r>
              <a:rPr lang="zh-CN" altLang="en-US" dirty="0" smtClean="0"/>
              <a:t>转和间接调用时，查表得到了目标本地码地址，还需要通过一段本地码转换成所需扩展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0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64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位算数运算结果的扩展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未知扩展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未知扩展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符号扩展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符号扩展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0x7000 0000 + 0x2000 0000</a:t>
            </a: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0x8000 0000 + 0xffff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零扩展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零扩展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0x8000 0000 + 0x9000 0000</a:t>
            </a:r>
          </a:p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符号扩展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零扩展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0x7000 0000 + 0x9000 0000</a:t>
            </a: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0x1000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0000 +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0x9000 0000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之前的方案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动态使用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64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位指令，结果再做符号扩展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静态改用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位指令，结果自动符号扩展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优点：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位指令输入输出都是符号扩展，不用再处理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O32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的地址范围是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0x0-0x7fff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，符号扩展后的地址仍然是合法地址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dbt5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的方案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的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dbt5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中，使用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位指令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N64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的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dbt5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中，需要对访存进行额外处理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N64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地址空间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1024G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，即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0x0-0xff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模拟的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x86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空间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3G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，即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0x0-0xbfff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一些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x86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地址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如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0xb000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0000)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做符号扩展后，会访问到非法的地址范围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mremap</a:t>
            </a:r>
            <a:r>
              <a:rPr lang="zh-CN" altLang="en-US" dirty="0" smtClean="0"/>
              <a:t>，把</a:t>
            </a:r>
            <a:r>
              <a:rPr lang="en-US" altLang="zh-CN" dirty="0" smtClean="0"/>
              <a:t>0x8000 0000-0xffff </a:t>
            </a:r>
            <a:r>
              <a:rPr lang="en-US" altLang="zh-CN" dirty="0" err="1" smtClean="0"/>
              <a:t>ffff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0xffff </a:t>
            </a:r>
            <a:r>
              <a:rPr lang="en-US" altLang="zh-CN" dirty="0" err="1" smtClean="0"/>
              <a:t>ffff</a:t>
            </a:r>
            <a:r>
              <a:rPr lang="en-US" altLang="zh-CN" dirty="0" smtClean="0"/>
              <a:t> 8000 0000-0xffff </a:t>
            </a:r>
            <a:r>
              <a:rPr lang="en-US" altLang="zh-CN" dirty="0" err="1" smtClean="0"/>
              <a:t>ffff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ffff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ffff</a:t>
            </a:r>
            <a:r>
              <a:rPr lang="zh-CN" altLang="en-US" dirty="0" smtClean="0"/>
              <a:t>这两段虚地址映射到同样的物理地址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无法映射，最多能映射到</a:t>
            </a:r>
            <a:r>
              <a:rPr lang="en-US" altLang="zh-CN" dirty="0" smtClean="0"/>
              <a:t>0xff </a:t>
            </a:r>
            <a:r>
              <a:rPr lang="en-US" altLang="zh-CN" dirty="0" err="1" smtClean="0"/>
              <a:t>ffff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ffff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36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解决方案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利用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mremap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，把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0x0 - 0xffff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0x1 0000 0000 – 0x1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这两段虚地址映射到同样的物理地址；操作数使用零扩展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运算结果超出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4G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，也能合法访问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超出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8G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16G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？把若干个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4G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虚地址同样映射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5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在所有访存之前，对访存地址高位清零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容易实现，但访存较多，性能受影响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小例子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 16m</a:t>
            </a:r>
            <a:r>
              <a:rPr lang="zh-CN" altLang="en-US" dirty="0" smtClean="0"/>
              <a:t>次</a:t>
            </a:r>
            <a:r>
              <a:rPr lang="en-US" altLang="zh-CN" dirty="0" smtClean="0"/>
              <a:t>)</a:t>
            </a:r>
            <a:r>
              <a:rPr lang="zh-CN" altLang="en-US" dirty="0" smtClean="0"/>
              <a:t>测试，比不清零慢</a:t>
            </a:r>
            <a:r>
              <a:rPr lang="en-US" altLang="zh-CN" dirty="0" smtClean="0"/>
              <a:t>20%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怎样改进？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56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解释器中</a:t>
            </a:r>
            <a:r>
              <a:rPr lang="en-US" altLang="zh-CN" dirty="0"/>
              <a:t>profiling</a:t>
            </a:r>
            <a:r>
              <a:rPr lang="zh-CN" altLang="en-US" dirty="0"/>
              <a:t>，记录访问过高</a:t>
            </a:r>
            <a:r>
              <a:rPr lang="en-US" altLang="zh-CN" dirty="0"/>
              <a:t>1G</a:t>
            </a:r>
            <a:r>
              <a:rPr lang="zh-CN" altLang="en-US" dirty="0" smtClean="0"/>
              <a:t>的访存指令。这些指令在翻译时地址高位清零，其它访存指令不清零。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异常处理函数捕捉遗漏的</a:t>
            </a:r>
            <a:endParaRPr lang="en-US" altLang="zh-CN" dirty="0"/>
          </a:p>
          <a:p>
            <a:pPr lvl="1"/>
            <a:r>
              <a:rPr lang="zh-CN" altLang="en-US" dirty="0"/>
              <a:t>局部性可能很</a:t>
            </a:r>
            <a:r>
              <a:rPr lang="zh-CN" altLang="en-US" dirty="0" smtClean="0"/>
              <a:t>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r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carch</Template>
  <TotalTime>802</TotalTime>
  <Words>1072</Words>
  <Application>Microsoft Office PowerPoint</Application>
  <PresentationFormat>全屏显示(4:3)</PresentationFormat>
  <Paragraphs>112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carch</vt:lpstr>
      <vt:lpstr>Dbt中的符号扩展</vt:lpstr>
      <vt:lpstr>MIPS指令</vt:lpstr>
      <vt:lpstr>64位算数运算结果的扩展</vt:lpstr>
      <vt:lpstr>之前的方案</vt:lpstr>
      <vt:lpstr>dbt5的方案</vt:lpstr>
      <vt:lpstr>解决方案1</vt:lpstr>
      <vt:lpstr>解决方案2</vt:lpstr>
      <vt:lpstr>解决方案3</vt:lpstr>
      <vt:lpstr>改进1</vt:lpstr>
      <vt:lpstr>改进2</vt:lpstr>
      <vt:lpstr>改进3</vt:lpstr>
      <vt:lpstr>改进3</vt:lpstr>
      <vt:lpstr>记录寄存器的扩展状态</vt:lpstr>
      <vt:lpstr>扩展状态举例</vt:lpstr>
      <vt:lpstr>确定寄存器的扩展状态</vt:lpstr>
      <vt:lpstr>扩展状态的推断</vt:lpstr>
      <vt:lpstr>AND</vt:lpstr>
      <vt:lpstr>OR</vt:lpstr>
      <vt:lpstr>DSRA/DSRL</vt:lpstr>
      <vt:lpstr>SRA/SRL</vt:lpstr>
      <vt:lpstr>运算指令的选择</vt:lpstr>
      <vt:lpstr>处理x86访存操作数</vt:lpstr>
      <vt:lpstr>基本块链接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Dbt中的符号扩展</dc:title>
  <dc:creator>Azure</dc:creator>
  <cp:lastModifiedBy>wzj</cp:lastModifiedBy>
  <cp:revision>194</cp:revision>
  <dcterms:created xsi:type="dcterms:W3CDTF">2012-04-21T08:10:47Z</dcterms:created>
  <dcterms:modified xsi:type="dcterms:W3CDTF">2012-05-21T02:48:17Z</dcterms:modified>
</cp:coreProperties>
</file>