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060" y="6136005"/>
            <a:ext cx="641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[1] </a:t>
            </a:r>
            <a:r>
              <a:rPr sz="1400"/>
              <a:t>Peek: A Formally Verified Peephole</a:t>
            </a:r>
            <a:r>
              <a:rPr lang="en-US" sz="1400"/>
              <a:t> </a:t>
            </a:r>
            <a:r>
              <a:rPr sz="1400"/>
              <a:t>Optimization Framework for x86</a:t>
            </a:r>
            <a:endParaRPr sz="1400"/>
          </a:p>
        </p:txBody>
      </p:sp>
      <p:sp>
        <p:nvSpPr>
          <p:cNvPr id="6" name="文本框 5"/>
          <p:cNvSpPr txBox="1"/>
          <p:nvPr/>
        </p:nvSpPr>
        <p:spPr>
          <a:xfrm>
            <a:off x="8256270" y="2308225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peephole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513080" y="2005965"/>
            <a:ext cx="8601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1.Peek is a first step toward adding support for assembly-level program analyses, transformations, and optimizations in CompCert: </a:t>
            </a:r>
            <a:r>
              <a:rPr sz="1400"/>
              <a:t>https://compcert.org/</a:t>
            </a:r>
            <a:endParaRPr sz="1400"/>
          </a:p>
          <a:p>
            <a:endParaRPr lang="en-US" altLang="zh-CN" sz="1400"/>
          </a:p>
          <a:p>
            <a:r>
              <a:rPr lang="en-US" altLang="zh-CN" sz="1400"/>
              <a:t>2. </a:t>
            </a:r>
            <a:r>
              <a:t>Peekprovides an x86-level liveness analysis over registers</a:t>
            </a:r>
          </a:p>
          <a:p>
            <a:r>
              <a:rPr lang="zh-CN" altLang="en-US" sz="1400"/>
              <a:t>把寄存器分成</a:t>
            </a:r>
            <a:r>
              <a:rPr lang="en-US" altLang="zh-CN" sz="1400"/>
              <a:t>live_in </a:t>
            </a:r>
            <a:r>
              <a:rPr lang="zh-CN" altLang="en-US" sz="1400"/>
              <a:t>，</a:t>
            </a:r>
            <a:r>
              <a:rPr lang="en-US" altLang="zh-CN" sz="1400"/>
              <a:t>live_out</a:t>
            </a:r>
            <a:r>
              <a:rPr lang="zh-CN" altLang="en-US" sz="1400"/>
              <a:t>，</a:t>
            </a:r>
            <a:r>
              <a:rPr lang="en-US" altLang="zh-CN" sz="1400"/>
              <a:t> pres(</a:t>
            </a:r>
            <a:r>
              <a:rPr lang="zh-CN" altLang="en-US" sz="1400"/>
              <a:t>没有影响的寄存器列表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3. </a:t>
            </a:r>
            <a:r>
              <a:rPr lang="en-US" altLang="zh-CN"/>
              <a:t>Currently our symbolic evaluator supports only non-jump instructions, and does not support any instructions which access memory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Office 主题​​</vt:lpstr>
      <vt:lpstr>edge weight profile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一曲离殇</cp:lastModifiedBy>
  <cp:revision>3</cp:revision>
  <dcterms:created xsi:type="dcterms:W3CDTF">2022-04-08T11:17:39Z</dcterms:created>
  <dcterms:modified xsi:type="dcterms:W3CDTF">2022-04-08T11:17:39Z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