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4"/>
  </p:notesMasterIdLst>
  <p:handoutMasterIdLst>
    <p:handoutMasterId r:id="rId35"/>
  </p:handoutMasterIdLst>
  <p:sldIdLst>
    <p:sldId id="277" r:id="rId5"/>
    <p:sldId id="298" r:id="rId6"/>
    <p:sldId id="278" r:id="rId7"/>
    <p:sldId id="279" r:id="rId8"/>
    <p:sldId id="280" r:id="rId9"/>
    <p:sldId id="281" r:id="rId10"/>
    <p:sldId id="283" r:id="rId11"/>
    <p:sldId id="284" r:id="rId12"/>
    <p:sldId id="285" r:id="rId13"/>
    <p:sldId id="286" r:id="rId14"/>
    <p:sldId id="299" r:id="rId15"/>
    <p:sldId id="287" r:id="rId16"/>
    <p:sldId id="300" r:id="rId17"/>
    <p:sldId id="301" r:id="rId18"/>
    <p:sldId id="302" r:id="rId19"/>
    <p:sldId id="303" r:id="rId20"/>
    <p:sldId id="288" r:id="rId21"/>
    <p:sldId id="304" r:id="rId22"/>
    <p:sldId id="305" r:id="rId23"/>
    <p:sldId id="289" r:id="rId24"/>
    <p:sldId id="306" r:id="rId25"/>
    <p:sldId id="307" r:id="rId26"/>
    <p:sldId id="290" r:id="rId27"/>
    <p:sldId id="291" r:id="rId28"/>
    <p:sldId id="292" r:id="rId29"/>
    <p:sldId id="293" r:id="rId30"/>
    <p:sldId id="294" r:id="rId31"/>
    <p:sldId id="296" r:id="rId32"/>
    <p:sldId id="297" r:id="rId33"/>
  </p:sldIdLst>
  <p:sldSz cx="12192000" cy="6858000"/>
  <p:notesSz cx="6858000" cy="9144000"/>
  <p:defaultTextStyle>
    <a:defPPr rtl="0">
      <a:defRPr lang="h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108" d="100"/>
          <a:sy n="108" d="100"/>
        </p:scale>
        <p:origin x="114" y="162"/>
      </p:cViewPr>
      <p:guideLst/>
    </p:cSldViewPr>
  </p:slideViewPr>
  <p:notesTextViewPr>
    <p:cViewPr>
      <p:scale>
        <a:sx n="1" d="1"/>
        <a:sy n="1" d="1"/>
      </p:scale>
      <p:origin x="0" y="0"/>
    </p:cViewPr>
  </p:notesTextViewPr>
  <p:notesViewPr>
    <p:cSldViewPr snapToGrid="0">
      <p:cViewPr varScale="1">
        <p:scale>
          <a:sx n="100" d="100"/>
          <a:sy n="100" d="100"/>
        </p:scale>
        <p:origin x="355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átum hely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2019/10/9</a:t>
            </a:r>
            <a:endParaRPr lang="en-US" dirty="0"/>
          </a:p>
        </p:txBody>
      </p:sp>
      <p:sp>
        <p:nvSpPr>
          <p:cNvPr id="4" name="Élőláb hely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Dia számának hely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B143E41-8FAC-495B-8904-B43B013F90A3}" type="slidenum">
              <a:rPr lang="en-US" smtClean="0"/>
              <a:t>‹#›</a:t>
            </a:fld>
            <a:endParaRPr lang="en-US" dirty="0"/>
          </a:p>
        </p:txBody>
      </p:sp>
    </p:spTree>
    <p:extLst>
      <p:ext uri="{BB962C8B-B14F-4D97-AF65-F5344CB8AC3E}">
        <p14:creationId xmlns:p14="http://schemas.microsoft.com/office/powerpoint/2010/main" val="1691304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noProof="0" dirty="0"/>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noProof="0"/>
              <a:t>2019/10/9</a:t>
            </a:r>
            <a:endParaRPr lang="en-US" noProof="0" dirty="0"/>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hu" noProof="0"/>
              <a:t>Mintaszöveg szerkesztése</a:t>
            </a:r>
          </a:p>
          <a:p>
            <a:pPr lvl="1" rtl="0"/>
            <a:r>
              <a:rPr lang="hu" noProof="0"/>
              <a:t>Második szint</a:t>
            </a:r>
          </a:p>
          <a:p>
            <a:pPr lvl="2" rtl="0"/>
            <a:r>
              <a:rPr lang="hu" noProof="0"/>
              <a:t>Harmadik szint</a:t>
            </a:r>
          </a:p>
          <a:p>
            <a:pPr lvl="3" rtl="0"/>
            <a:r>
              <a:rPr lang="hu" noProof="0"/>
              <a:t>Negyedik szint</a:t>
            </a:r>
          </a:p>
          <a:p>
            <a:pPr lvl="4" rtl="0"/>
            <a:r>
              <a:rPr lang="hu" noProof="0"/>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noProof="0" dirty="0"/>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946CEE3-4835-4F73-BA0B-02C09C038718}" type="slidenum">
              <a:rPr lang="en-US" noProof="0" smtClean="0"/>
              <a:t>‹#›</a:t>
            </a:fld>
            <a:endParaRPr lang="en-US" noProof="0"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en-US" dirty="0"/>
          </a:p>
        </p:txBody>
      </p:sp>
      <p:sp>
        <p:nvSpPr>
          <p:cNvPr id="4" name="Dia számának helye 3"/>
          <p:cNvSpPr>
            <a:spLocks noGrp="1"/>
          </p:cNvSpPr>
          <p:nvPr>
            <p:ph type="sldNum" sz="quarter" idx="10"/>
          </p:nvPr>
        </p:nvSpPr>
        <p:spPr/>
        <p:txBody>
          <a:bodyPr rtlCol="0"/>
          <a:lstStyle/>
          <a:p>
            <a:pPr rtl="0"/>
            <a:fld id="{9946CEE3-4835-4F73-BA0B-02C09C038718}" type="slidenum">
              <a:rPr lang="en-US" smtClean="0"/>
              <a:t>1</a:t>
            </a:fld>
            <a:endParaRPr lang="en-US" dirty="0"/>
          </a:p>
        </p:txBody>
      </p:sp>
    </p:spTree>
    <p:extLst>
      <p:ext uri="{BB962C8B-B14F-4D97-AF65-F5344CB8AC3E}">
        <p14:creationId xmlns:p14="http://schemas.microsoft.com/office/powerpoint/2010/main" val="402821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en-US" dirty="0"/>
          </a:p>
        </p:txBody>
      </p:sp>
      <p:sp>
        <p:nvSpPr>
          <p:cNvPr id="4" name="Dia számának helye 3"/>
          <p:cNvSpPr>
            <a:spLocks noGrp="1"/>
          </p:cNvSpPr>
          <p:nvPr>
            <p:ph type="sldNum" sz="quarter" idx="10"/>
          </p:nvPr>
        </p:nvSpPr>
        <p:spPr/>
        <p:txBody>
          <a:bodyPr rtlCol="0"/>
          <a:lstStyle/>
          <a:p>
            <a:pPr rtl="0"/>
            <a:fld id="{9946CEE3-4835-4F73-BA0B-02C09C038718}" type="slidenum">
              <a:rPr lang="en-US" smtClean="0"/>
              <a:t>3</a:t>
            </a:fld>
            <a:endParaRPr lang="en-US" dirty="0"/>
          </a:p>
        </p:txBody>
      </p:sp>
    </p:spTree>
    <p:extLst>
      <p:ext uri="{BB962C8B-B14F-4D97-AF65-F5344CB8AC3E}">
        <p14:creationId xmlns:p14="http://schemas.microsoft.com/office/powerpoint/2010/main" val="32506343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Ref idx="1003">
        <a:schemeClr val="bg2"/>
      </p:bgRef>
    </p:bg>
    <p:spTree>
      <p:nvGrpSpPr>
        <p:cNvPr id="1" name=""/>
        <p:cNvGrpSpPr/>
        <p:nvPr/>
      </p:nvGrpSpPr>
      <p:grpSpPr>
        <a:xfrm>
          <a:off x="0" y="0"/>
          <a:ext cx="0" cy="0"/>
          <a:chOff x="0" y="0"/>
          <a:chExt cx="0" cy="0"/>
        </a:xfrm>
      </p:grpSpPr>
      <p:pic>
        <p:nvPicPr>
          <p:cNvPr id="7" name="Kép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Cím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hu-HU" noProof="0"/>
              <a:t>Mintacím szerkesztése</a:t>
            </a:r>
            <a:endParaRPr lang="hu" noProof="0"/>
          </a:p>
        </p:txBody>
      </p:sp>
      <p:sp>
        <p:nvSpPr>
          <p:cNvPr id="3" name="Alcím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hu-HU" noProof="0"/>
              <a:t>Kattintson ide az alcím mintájának szerkesztéséhez</a:t>
            </a:r>
            <a:endParaRPr lang="hu" noProof="0"/>
          </a:p>
        </p:txBody>
      </p:sp>
      <p:sp>
        <p:nvSpPr>
          <p:cNvPr id="4" name="Dátum helye 3"/>
          <p:cNvSpPr>
            <a:spLocks noGrp="1"/>
          </p:cNvSpPr>
          <p:nvPr>
            <p:ph type="dt" sz="half" idx="10"/>
          </p:nvPr>
        </p:nvSpPr>
        <p:spPr>
          <a:xfrm>
            <a:off x="8932558" y="5870575"/>
            <a:ext cx="1600200" cy="377825"/>
          </a:xfrm>
        </p:spPr>
        <p:txBody>
          <a:bodyPr rtlCol="0"/>
          <a:lstStyle/>
          <a:p>
            <a:pPr rtl="0"/>
            <a:r>
              <a:rPr lang="en-US" noProof="0"/>
              <a:t>2019/10/9</a:t>
            </a:r>
            <a:endParaRPr lang="en-US" noProof="0" dirty="0"/>
          </a:p>
        </p:txBody>
      </p:sp>
      <p:sp>
        <p:nvSpPr>
          <p:cNvPr id="5" name="Élőláb helye 4"/>
          <p:cNvSpPr>
            <a:spLocks noGrp="1"/>
          </p:cNvSpPr>
          <p:nvPr>
            <p:ph type="ftr" sz="quarter" idx="11"/>
          </p:nvPr>
        </p:nvSpPr>
        <p:spPr>
          <a:xfrm>
            <a:off x="3962399" y="5870575"/>
            <a:ext cx="4893958" cy="377825"/>
          </a:xfrm>
        </p:spPr>
        <p:txBody>
          <a:bodyPr rtlCol="0"/>
          <a:lstStyle/>
          <a:p>
            <a:pPr rtl="0"/>
            <a:endParaRPr lang="en-US" noProof="0" dirty="0"/>
          </a:p>
        </p:txBody>
      </p:sp>
      <p:sp>
        <p:nvSpPr>
          <p:cNvPr id="6" name="Dia számának helye 5"/>
          <p:cNvSpPr>
            <a:spLocks noGrp="1"/>
          </p:cNvSpPr>
          <p:nvPr>
            <p:ph type="sldNum" sz="quarter" idx="12"/>
          </p:nvPr>
        </p:nvSpPr>
        <p:spPr>
          <a:xfrm>
            <a:off x="10608958" y="5870575"/>
            <a:ext cx="551167" cy="377825"/>
          </a:xfrm>
        </p:spPr>
        <p:txBody>
          <a:bodyPr rtlCol="0"/>
          <a:lstStyle/>
          <a:p>
            <a:pPr rtl="0"/>
            <a:fld id="{D57F1E4F-1CFF-5643-939E-217C01CDF565}" type="slidenum">
              <a:rPr lang="en-US" noProof="0"/>
              <a:pPr/>
              <a:t>‹#›</a:t>
            </a:fld>
            <a:endParaRPr lang="en-US" noProof="0"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pic>
        <p:nvPicPr>
          <p:cNvPr id="8" name="Kép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Cím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hu-HU" noProof="0"/>
              <a:t>Mintacím szerkesztése</a:t>
            </a:r>
            <a:endParaRPr lang="hu" noProof="0"/>
          </a:p>
        </p:txBody>
      </p:sp>
      <p:sp>
        <p:nvSpPr>
          <p:cNvPr id="3" name="Kép helyőrzője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hu-HU" noProof="0"/>
              <a:t>Kép beszúrásához kattintson az ikonra</a:t>
            </a:r>
            <a:endParaRPr lang="hu" noProof="0"/>
          </a:p>
        </p:txBody>
      </p:sp>
      <p:sp>
        <p:nvSpPr>
          <p:cNvPr id="4" name="Szöveg helye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hu-HU" noProof="0"/>
              <a:t>Mintaszöveg szerkesztése</a:t>
            </a:r>
          </a:p>
        </p:txBody>
      </p:sp>
      <p:sp>
        <p:nvSpPr>
          <p:cNvPr id="5" name="Dátum helye 4"/>
          <p:cNvSpPr>
            <a:spLocks noGrp="1"/>
          </p:cNvSpPr>
          <p:nvPr>
            <p:ph type="dt" sz="half" idx="10"/>
          </p:nvPr>
        </p:nvSpPr>
        <p:spPr/>
        <p:txBody>
          <a:bodyPr rtlCol="0"/>
          <a:lstStyle/>
          <a:p>
            <a:pPr rtl="0"/>
            <a:r>
              <a:rPr lang="en-US" noProof="0"/>
              <a:t>2019/10/9</a:t>
            </a:r>
            <a:endParaRPr lang="en-US" noProof="0" dirty="0"/>
          </a:p>
        </p:txBody>
      </p:sp>
      <p:sp>
        <p:nvSpPr>
          <p:cNvPr id="6" name="Élőláb helye 5"/>
          <p:cNvSpPr>
            <a:spLocks noGrp="1"/>
          </p:cNvSpPr>
          <p:nvPr>
            <p:ph type="ftr" sz="quarter" idx="11"/>
          </p:nvPr>
        </p:nvSpPr>
        <p:spPr/>
        <p:txBody>
          <a:bodyPr rtlCol="0"/>
          <a:lstStyle/>
          <a:p>
            <a:pPr rtl="0"/>
            <a:endParaRPr lang="en-US" noProof="0" dirty="0"/>
          </a:p>
        </p:txBody>
      </p:sp>
      <p:sp>
        <p:nvSpPr>
          <p:cNvPr id="7" name="Dia számának helye 6"/>
          <p:cNvSpPr>
            <a:spLocks noGrp="1"/>
          </p:cNvSpPr>
          <p:nvPr>
            <p:ph type="sldNum" sz="quarter" idx="12"/>
          </p:nvPr>
        </p:nvSpPr>
        <p:spPr/>
        <p:txBody>
          <a:bodyPr rtlCol="0"/>
          <a:lstStyle/>
          <a:p>
            <a:pPr rtl="0"/>
            <a:fld id="{D57F1E4F-1CFF-5643-939E-217C01CDF565}" type="slidenum">
              <a:rPr lang="en-US" noProof="0"/>
              <a:pPr/>
              <a:t>‹#›</a:t>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felirat">
    <p:spTree>
      <p:nvGrpSpPr>
        <p:cNvPr id="1" name=""/>
        <p:cNvGrpSpPr/>
        <p:nvPr/>
      </p:nvGrpSpPr>
      <p:grpSpPr>
        <a:xfrm>
          <a:off x="0" y="0"/>
          <a:ext cx="0" cy="0"/>
          <a:chOff x="0" y="0"/>
          <a:chExt cx="0" cy="0"/>
        </a:xfrm>
      </p:grpSpPr>
      <p:pic>
        <p:nvPicPr>
          <p:cNvPr id="7" name="Kép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Cím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hu-HU" noProof="0"/>
              <a:t>Mintacím szerkesztése</a:t>
            </a:r>
            <a:endParaRPr lang="hu" noProof="0"/>
          </a:p>
        </p:txBody>
      </p:sp>
      <p:sp>
        <p:nvSpPr>
          <p:cNvPr id="3" name="Szöveg helye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hu-HU" noProof="0"/>
              <a:t>Mintaszöveg szerkesztése</a:t>
            </a:r>
          </a:p>
        </p:txBody>
      </p:sp>
      <p:sp>
        <p:nvSpPr>
          <p:cNvPr id="4" name="Dátum helye 3"/>
          <p:cNvSpPr>
            <a:spLocks noGrp="1"/>
          </p:cNvSpPr>
          <p:nvPr>
            <p:ph type="dt" sz="half" idx="10"/>
          </p:nvPr>
        </p:nvSpPr>
        <p:spPr/>
        <p:txBody>
          <a:bodyPr rtlCol="0"/>
          <a:lstStyle/>
          <a:p>
            <a:pPr rtl="0"/>
            <a:r>
              <a:rPr lang="en-US" noProof="0"/>
              <a:t>2019/10/9</a:t>
            </a:r>
            <a:endParaRPr lang="en-US" noProof="0" dirty="0"/>
          </a:p>
        </p:txBody>
      </p:sp>
      <p:sp>
        <p:nvSpPr>
          <p:cNvPr id="5" name="Élőláb helye 4"/>
          <p:cNvSpPr>
            <a:spLocks noGrp="1"/>
          </p:cNvSpPr>
          <p:nvPr>
            <p:ph type="ftr" sz="quarter" idx="11"/>
          </p:nvPr>
        </p:nvSpPr>
        <p:spPr/>
        <p:txBody>
          <a:bodyPr rtlCol="0"/>
          <a:lstStyle/>
          <a:p>
            <a:pPr rtl="0"/>
            <a:endParaRPr lang="en-US" noProof="0" dirty="0"/>
          </a:p>
        </p:txBody>
      </p:sp>
      <p:sp>
        <p:nvSpPr>
          <p:cNvPr id="6" name="Dia számának helye 5"/>
          <p:cNvSpPr>
            <a:spLocks noGrp="1"/>
          </p:cNvSpPr>
          <p:nvPr>
            <p:ph type="sldNum" sz="quarter" idx="12"/>
          </p:nvPr>
        </p:nvSpPr>
        <p:spPr/>
        <p:txBody>
          <a:bodyPr rtlCol="0"/>
          <a:lstStyle/>
          <a:p>
            <a:pPr rtl="0"/>
            <a:fld id="{D57F1E4F-1CFF-5643-939E-217C01CDF565}" type="slidenum">
              <a:rPr lang="en-US" noProof="0"/>
              <a:pPr/>
              <a:t>‹#›</a:t>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pic>
        <p:nvPicPr>
          <p:cNvPr id="16" name="Kép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Szövegdoboz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hu" sz="8000" noProof="0">
                <a:solidFill>
                  <a:schemeClr val="tx1"/>
                </a:solidFill>
                <a:effectLst/>
              </a:rPr>
              <a:t>”</a:t>
            </a:r>
          </a:p>
        </p:txBody>
      </p:sp>
      <p:sp>
        <p:nvSpPr>
          <p:cNvPr id="11" name="Szövegdoboz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hu" sz="8000" noProof="0">
                <a:solidFill>
                  <a:schemeClr val="tx1"/>
                </a:solidFill>
                <a:effectLst/>
              </a:rPr>
              <a:t>„</a:t>
            </a:r>
          </a:p>
        </p:txBody>
      </p:sp>
      <p:sp>
        <p:nvSpPr>
          <p:cNvPr id="2" name="Cím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hu-HU" noProof="0"/>
              <a:t>Mintacím szerkesztése</a:t>
            </a:r>
            <a:endParaRPr lang="hu" noProof="0"/>
          </a:p>
        </p:txBody>
      </p:sp>
      <p:sp>
        <p:nvSpPr>
          <p:cNvPr id="10" name="Szöveg helye 9"/>
          <p:cNvSpPr>
            <a:spLocks noGrp="1"/>
          </p:cNvSpPr>
          <p:nvPr>
            <p:ph type="body" sz="quarter" idx="13"/>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hu-HU" noProof="0"/>
              <a:t>Mintaszöveg szerkesztése</a:t>
            </a:r>
          </a:p>
        </p:txBody>
      </p:sp>
      <p:sp>
        <p:nvSpPr>
          <p:cNvPr id="3" name="Szöveg helye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hu-HU" noProof="0"/>
              <a:t>Mintaszöveg szerkesztése</a:t>
            </a:r>
          </a:p>
        </p:txBody>
      </p:sp>
      <p:sp>
        <p:nvSpPr>
          <p:cNvPr id="4" name="Dátum helye 3"/>
          <p:cNvSpPr>
            <a:spLocks noGrp="1"/>
          </p:cNvSpPr>
          <p:nvPr>
            <p:ph type="dt" sz="half" idx="10"/>
          </p:nvPr>
        </p:nvSpPr>
        <p:spPr/>
        <p:txBody>
          <a:bodyPr rtlCol="0"/>
          <a:lstStyle/>
          <a:p>
            <a:pPr rtl="0"/>
            <a:r>
              <a:rPr lang="en-US" noProof="0"/>
              <a:t>2019/10/9</a:t>
            </a:r>
            <a:endParaRPr lang="en-US" noProof="0" dirty="0"/>
          </a:p>
        </p:txBody>
      </p:sp>
      <p:sp>
        <p:nvSpPr>
          <p:cNvPr id="5" name="Élőláb helye 4"/>
          <p:cNvSpPr>
            <a:spLocks noGrp="1"/>
          </p:cNvSpPr>
          <p:nvPr>
            <p:ph type="ftr" sz="quarter" idx="11"/>
          </p:nvPr>
        </p:nvSpPr>
        <p:spPr/>
        <p:txBody>
          <a:bodyPr rtlCol="0"/>
          <a:lstStyle/>
          <a:p>
            <a:pPr rtl="0"/>
            <a:endParaRPr lang="en-US" noProof="0" dirty="0"/>
          </a:p>
        </p:txBody>
      </p:sp>
      <p:sp>
        <p:nvSpPr>
          <p:cNvPr id="6" name="Dia számának helye 5"/>
          <p:cNvSpPr>
            <a:spLocks noGrp="1"/>
          </p:cNvSpPr>
          <p:nvPr>
            <p:ph type="sldNum" sz="quarter" idx="12"/>
          </p:nvPr>
        </p:nvSpPr>
        <p:spPr/>
        <p:txBody>
          <a:bodyPr rtlCol="0"/>
          <a:lstStyle/>
          <a:p>
            <a:pPr rtl="0"/>
            <a:fld id="{D57F1E4F-1CFF-5643-939E-217C01CDF565}" type="slidenum">
              <a:rPr lang="en-US" noProof="0"/>
              <a:pPr/>
              <a:t>‹#›</a:t>
            </a:fld>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jegy">
    <p:spTree>
      <p:nvGrpSpPr>
        <p:cNvPr id="1" name=""/>
        <p:cNvGrpSpPr/>
        <p:nvPr/>
      </p:nvGrpSpPr>
      <p:grpSpPr>
        <a:xfrm>
          <a:off x="0" y="0"/>
          <a:ext cx="0" cy="0"/>
          <a:chOff x="0" y="0"/>
          <a:chExt cx="0" cy="0"/>
        </a:xfrm>
      </p:grpSpPr>
      <p:pic>
        <p:nvPicPr>
          <p:cNvPr id="8" name="Kép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Cím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hu-HU" noProof="0"/>
              <a:t>Mintacím szerkesztése</a:t>
            </a:r>
            <a:endParaRPr lang="hu" noProof="0"/>
          </a:p>
        </p:txBody>
      </p:sp>
      <p:sp>
        <p:nvSpPr>
          <p:cNvPr id="3" name="Szöveg helye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hu-HU" noProof="0"/>
              <a:t>Mintaszöveg szerkesztése</a:t>
            </a:r>
          </a:p>
        </p:txBody>
      </p:sp>
      <p:sp>
        <p:nvSpPr>
          <p:cNvPr id="4" name="Dátum helye 3"/>
          <p:cNvSpPr>
            <a:spLocks noGrp="1"/>
          </p:cNvSpPr>
          <p:nvPr>
            <p:ph type="dt" sz="half" idx="10"/>
          </p:nvPr>
        </p:nvSpPr>
        <p:spPr/>
        <p:txBody>
          <a:bodyPr rtlCol="0"/>
          <a:lstStyle/>
          <a:p>
            <a:pPr rtl="0"/>
            <a:r>
              <a:rPr lang="en-US" noProof="0"/>
              <a:t>2019/10/9</a:t>
            </a:r>
            <a:endParaRPr lang="en-US" noProof="0" dirty="0"/>
          </a:p>
        </p:txBody>
      </p:sp>
      <p:sp>
        <p:nvSpPr>
          <p:cNvPr id="5" name="Élőláb helye 4"/>
          <p:cNvSpPr>
            <a:spLocks noGrp="1"/>
          </p:cNvSpPr>
          <p:nvPr>
            <p:ph type="ftr" sz="quarter" idx="11"/>
          </p:nvPr>
        </p:nvSpPr>
        <p:spPr/>
        <p:txBody>
          <a:bodyPr rtlCol="0"/>
          <a:lstStyle/>
          <a:p>
            <a:pPr rtl="0"/>
            <a:endParaRPr lang="en-US" noProof="0" dirty="0"/>
          </a:p>
        </p:txBody>
      </p:sp>
      <p:sp>
        <p:nvSpPr>
          <p:cNvPr id="6" name="Dia számának helye 5"/>
          <p:cNvSpPr>
            <a:spLocks noGrp="1"/>
          </p:cNvSpPr>
          <p:nvPr>
            <p:ph type="sldNum" sz="quarter" idx="12"/>
          </p:nvPr>
        </p:nvSpPr>
        <p:spPr/>
        <p:txBody>
          <a:bodyPr rtlCol="0"/>
          <a:lstStyle/>
          <a:p>
            <a:pPr rtl="0"/>
            <a:fld id="{D57F1E4F-1CFF-5643-939E-217C01CDF565}" type="slidenum">
              <a:rPr lang="en-US" noProof="0"/>
              <a:pPr/>
              <a:t>‹#›</a:t>
            </a:fld>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évjegy – idézet">
    <p:spTree>
      <p:nvGrpSpPr>
        <p:cNvPr id="1" name=""/>
        <p:cNvGrpSpPr/>
        <p:nvPr/>
      </p:nvGrpSpPr>
      <p:grpSpPr>
        <a:xfrm>
          <a:off x="0" y="0"/>
          <a:ext cx="0" cy="0"/>
          <a:chOff x="0" y="0"/>
          <a:chExt cx="0" cy="0"/>
        </a:xfrm>
      </p:grpSpPr>
      <p:pic>
        <p:nvPicPr>
          <p:cNvPr id="11" name="Kép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Szövegdoboz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hu" sz="8000" noProof="0">
                <a:solidFill>
                  <a:schemeClr val="tx1"/>
                </a:solidFill>
                <a:effectLst/>
              </a:rPr>
              <a:t>”</a:t>
            </a:r>
          </a:p>
        </p:txBody>
      </p:sp>
      <p:sp>
        <p:nvSpPr>
          <p:cNvPr id="14" name="Szövegdoboz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hu" sz="8000" noProof="0">
                <a:solidFill>
                  <a:schemeClr val="tx1"/>
                </a:solidFill>
                <a:effectLst/>
              </a:rPr>
              <a:t>„</a:t>
            </a:r>
          </a:p>
        </p:txBody>
      </p:sp>
      <p:sp>
        <p:nvSpPr>
          <p:cNvPr id="16" name="Cím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hu-HU" noProof="0"/>
              <a:t>Mintacím szerkesztése</a:t>
            </a:r>
            <a:endParaRPr lang="hu" noProof="0"/>
          </a:p>
        </p:txBody>
      </p:sp>
      <p:sp>
        <p:nvSpPr>
          <p:cNvPr id="10" name="Szöveg helye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hu-HU" noProof="0"/>
              <a:t>Mintaszöveg szerkesztése</a:t>
            </a:r>
          </a:p>
        </p:txBody>
      </p:sp>
      <p:sp>
        <p:nvSpPr>
          <p:cNvPr id="3" name="Szöveg helye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hu-HU" noProof="0"/>
              <a:t>Mintaszöveg szerkesztése</a:t>
            </a:r>
          </a:p>
        </p:txBody>
      </p:sp>
      <p:sp>
        <p:nvSpPr>
          <p:cNvPr id="4" name="Dátum helye 3"/>
          <p:cNvSpPr>
            <a:spLocks noGrp="1"/>
          </p:cNvSpPr>
          <p:nvPr>
            <p:ph type="dt" sz="half" idx="10"/>
          </p:nvPr>
        </p:nvSpPr>
        <p:spPr/>
        <p:txBody>
          <a:bodyPr rtlCol="0"/>
          <a:lstStyle/>
          <a:p>
            <a:pPr rtl="0"/>
            <a:r>
              <a:rPr lang="en-US" noProof="0"/>
              <a:t>2019/10/9</a:t>
            </a:r>
            <a:endParaRPr lang="en-US" noProof="0" dirty="0"/>
          </a:p>
        </p:txBody>
      </p:sp>
      <p:sp>
        <p:nvSpPr>
          <p:cNvPr id="5" name="Élőláb helye 4"/>
          <p:cNvSpPr>
            <a:spLocks noGrp="1"/>
          </p:cNvSpPr>
          <p:nvPr>
            <p:ph type="ftr" sz="quarter" idx="11"/>
          </p:nvPr>
        </p:nvSpPr>
        <p:spPr/>
        <p:txBody>
          <a:bodyPr rtlCol="0"/>
          <a:lstStyle/>
          <a:p>
            <a:pPr rtl="0"/>
            <a:endParaRPr lang="en-US" noProof="0" dirty="0"/>
          </a:p>
        </p:txBody>
      </p:sp>
      <p:sp>
        <p:nvSpPr>
          <p:cNvPr id="6" name="Dia számának helye 5"/>
          <p:cNvSpPr>
            <a:spLocks noGrp="1"/>
          </p:cNvSpPr>
          <p:nvPr>
            <p:ph type="sldNum" sz="quarter" idx="12"/>
          </p:nvPr>
        </p:nvSpPr>
        <p:spPr/>
        <p:txBody>
          <a:bodyPr rtlCol="0"/>
          <a:lstStyle/>
          <a:p>
            <a:pPr rtl="0"/>
            <a:fld id="{D57F1E4F-1CFF-5643-939E-217C01CDF565}" type="slidenum">
              <a:rPr lang="en-US" noProof="0"/>
              <a:pPr/>
              <a:t>‹#›</a:t>
            </a:fld>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gaz vagy hamis">
    <p:spTree>
      <p:nvGrpSpPr>
        <p:cNvPr id="1" name=""/>
        <p:cNvGrpSpPr/>
        <p:nvPr/>
      </p:nvGrpSpPr>
      <p:grpSpPr>
        <a:xfrm>
          <a:off x="0" y="0"/>
          <a:ext cx="0" cy="0"/>
          <a:chOff x="0" y="0"/>
          <a:chExt cx="0" cy="0"/>
        </a:xfrm>
      </p:grpSpPr>
      <p:pic>
        <p:nvPicPr>
          <p:cNvPr id="8" name="Kép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Cím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hu-HU" noProof="0"/>
              <a:t>Mintacím szerkesztése</a:t>
            </a:r>
            <a:endParaRPr lang="hu" noProof="0"/>
          </a:p>
        </p:txBody>
      </p:sp>
      <p:sp>
        <p:nvSpPr>
          <p:cNvPr id="10" name="Szöveg helye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hu-HU" noProof="0"/>
              <a:t>Mintaszöveg szerkesztése</a:t>
            </a:r>
          </a:p>
        </p:txBody>
      </p:sp>
      <p:sp>
        <p:nvSpPr>
          <p:cNvPr id="3" name="Szöveg helye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hu-HU" noProof="0"/>
              <a:t>Mintaszöveg szerkesztése</a:t>
            </a:r>
          </a:p>
        </p:txBody>
      </p:sp>
      <p:sp>
        <p:nvSpPr>
          <p:cNvPr id="4" name="Dátum helye 3"/>
          <p:cNvSpPr>
            <a:spLocks noGrp="1"/>
          </p:cNvSpPr>
          <p:nvPr>
            <p:ph type="dt" sz="half" idx="10"/>
          </p:nvPr>
        </p:nvSpPr>
        <p:spPr/>
        <p:txBody>
          <a:bodyPr rtlCol="0"/>
          <a:lstStyle/>
          <a:p>
            <a:pPr rtl="0"/>
            <a:r>
              <a:rPr lang="en-US" noProof="0"/>
              <a:t>2019/10/9</a:t>
            </a:r>
            <a:endParaRPr lang="en-US" noProof="0" dirty="0"/>
          </a:p>
        </p:txBody>
      </p:sp>
      <p:sp>
        <p:nvSpPr>
          <p:cNvPr id="5" name="Élőláb helye 4"/>
          <p:cNvSpPr>
            <a:spLocks noGrp="1"/>
          </p:cNvSpPr>
          <p:nvPr>
            <p:ph type="ftr" sz="quarter" idx="11"/>
          </p:nvPr>
        </p:nvSpPr>
        <p:spPr/>
        <p:txBody>
          <a:bodyPr rtlCol="0"/>
          <a:lstStyle/>
          <a:p>
            <a:pPr rtl="0"/>
            <a:endParaRPr lang="en-US" noProof="0" dirty="0"/>
          </a:p>
        </p:txBody>
      </p:sp>
      <p:sp>
        <p:nvSpPr>
          <p:cNvPr id="6" name="Dia számának helye 5"/>
          <p:cNvSpPr>
            <a:spLocks noGrp="1"/>
          </p:cNvSpPr>
          <p:nvPr>
            <p:ph type="sldNum" sz="quarter" idx="12"/>
          </p:nvPr>
        </p:nvSpPr>
        <p:spPr/>
        <p:txBody>
          <a:bodyPr rtlCol="0"/>
          <a:lstStyle/>
          <a:p>
            <a:pPr rtl="0"/>
            <a:fld id="{D57F1E4F-1CFF-5643-939E-217C01CDF565}" type="slidenum">
              <a:rPr lang="en-US" noProof="0"/>
              <a:pPr/>
              <a:t>‹#›</a:t>
            </a:fld>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pic>
        <p:nvPicPr>
          <p:cNvPr id="7" name="Kép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Függőleges szöveg helye 2"/>
          <p:cNvSpPr>
            <a:spLocks noGrp="1"/>
          </p:cNvSpPr>
          <p:nvPr>
            <p:ph type="body" orient="vert" idx="1"/>
          </p:nvPr>
        </p:nvSpPr>
        <p:spPr/>
        <p:txBody>
          <a:bodyPr vert="eaVert" rtlCol="0" anchor="t"/>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 noProof="0"/>
          </a:p>
        </p:txBody>
      </p:sp>
      <p:sp>
        <p:nvSpPr>
          <p:cNvPr id="4" name="Dátum helye 3"/>
          <p:cNvSpPr>
            <a:spLocks noGrp="1"/>
          </p:cNvSpPr>
          <p:nvPr>
            <p:ph type="dt" sz="half" idx="10"/>
          </p:nvPr>
        </p:nvSpPr>
        <p:spPr/>
        <p:txBody>
          <a:bodyPr rtlCol="0"/>
          <a:lstStyle/>
          <a:p>
            <a:pPr rtl="0"/>
            <a:r>
              <a:rPr lang="en-US" noProof="0"/>
              <a:t>2019/10/9</a:t>
            </a:r>
            <a:endParaRPr lang="en-US" noProof="0" dirty="0"/>
          </a:p>
        </p:txBody>
      </p:sp>
      <p:sp>
        <p:nvSpPr>
          <p:cNvPr id="5" name="Élőláb helye 4"/>
          <p:cNvSpPr>
            <a:spLocks noGrp="1"/>
          </p:cNvSpPr>
          <p:nvPr>
            <p:ph type="ftr" sz="quarter" idx="11"/>
          </p:nvPr>
        </p:nvSpPr>
        <p:spPr/>
        <p:txBody>
          <a:bodyPr rtlCol="0"/>
          <a:lstStyle/>
          <a:p>
            <a:pPr rtl="0"/>
            <a:endParaRPr lang="en-US" noProof="0" dirty="0"/>
          </a:p>
        </p:txBody>
      </p:sp>
      <p:sp>
        <p:nvSpPr>
          <p:cNvPr id="6" name="Dia számának helye 5"/>
          <p:cNvSpPr>
            <a:spLocks noGrp="1"/>
          </p:cNvSpPr>
          <p:nvPr>
            <p:ph type="sldNum" sz="quarter" idx="12"/>
          </p:nvPr>
        </p:nvSpPr>
        <p:spPr/>
        <p:txBody>
          <a:bodyPr rtlCol="0"/>
          <a:lstStyle/>
          <a:p>
            <a:pPr rtl="0"/>
            <a:fld id="{D57F1E4F-1CFF-5643-939E-217C01CDF565}" type="slidenum">
              <a:rPr lang="en-US" noProof="0"/>
              <a:pPr/>
              <a:t>‹#›</a:t>
            </a:fld>
            <a:endParaRPr lang="en-US" noProof="0" dirty="0"/>
          </a:p>
        </p:txBody>
      </p:sp>
      <p:sp>
        <p:nvSpPr>
          <p:cNvPr id="8" name="Cím 1"/>
          <p:cNvSpPr>
            <a:spLocks noGrp="1"/>
          </p:cNvSpPr>
          <p:nvPr>
            <p:ph type="title"/>
          </p:nvPr>
        </p:nvSpPr>
        <p:spPr>
          <a:xfrm>
            <a:off x="685801" y="609600"/>
            <a:ext cx="10131425" cy="1456267"/>
          </a:xfrm>
        </p:spPr>
        <p:txBody>
          <a:bodyPr rtlCol="0"/>
          <a:lstStyle/>
          <a:p>
            <a:pPr rtl="0"/>
            <a:r>
              <a:rPr lang="hu-HU" noProof="0"/>
              <a:t>Mintacím szerkesztése</a:t>
            </a:r>
            <a:endParaRPr lang="hu"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pic>
        <p:nvPicPr>
          <p:cNvPr id="7" name="Kép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Függőleges cím 1"/>
          <p:cNvSpPr>
            <a:spLocks noGrp="1"/>
          </p:cNvSpPr>
          <p:nvPr>
            <p:ph type="title" orient="vert"/>
          </p:nvPr>
        </p:nvSpPr>
        <p:spPr>
          <a:xfrm>
            <a:off x="8658675" y="609599"/>
            <a:ext cx="2158552" cy="5181601"/>
          </a:xfrm>
        </p:spPr>
        <p:txBody>
          <a:bodyPr vert="eaVert" rtlCol="0"/>
          <a:lstStyle/>
          <a:p>
            <a:pPr rtl="0"/>
            <a:r>
              <a:rPr lang="hu-HU" noProof="0"/>
              <a:t>Mintacím szerkesztése</a:t>
            </a:r>
            <a:endParaRPr lang="hu" noProof="0"/>
          </a:p>
        </p:txBody>
      </p:sp>
      <p:sp>
        <p:nvSpPr>
          <p:cNvPr id="3" name="Függőleges szöveg helye 2"/>
          <p:cNvSpPr>
            <a:spLocks noGrp="1"/>
          </p:cNvSpPr>
          <p:nvPr>
            <p:ph type="body" orient="vert" idx="1"/>
          </p:nvPr>
        </p:nvSpPr>
        <p:spPr>
          <a:xfrm>
            <a:off x="685800" y="609600"/>
            <a:ext cx="7832116" cy="5181600"/>
          </a:xfrm>
        </p:spPr>
        <p:txBody>
          <a:bodyPr vert="eaVert" rtlCol="0" anchor="t"/>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 noProof="0"/>
          </a:p>
        </p:txBody>
      </p:sp>
      <p:sp>
        <p:nvSpPr>
          <p:cNvPr id="4" name="Dátum helye 3"/>
          <p:cNvSpPr>
            <a:spLocks noGrp="1"/>
          </p:cNvSpPr>
          <p:nvPr>
            <p:ph type="dt" sz="half" idx="10"/>
          </p:nvPr>
        </p:nvSpPr>
        <p:spPr/>
        <p:txBody>
          <a:bodyPr rtlCol="0"/>
          <a:lstStyle/>
          <a:p>
            <a:pPr rtl="0"/>
            <a:r>
              <a:rPr lang="en-US" noProof="0"/>
              <a:t>2019/10/9</a:t>
            </a:r>
            <a:endParaRPr lang="en-US" noProof="0" dirty="0"/>
          </a:p>
        </p:txBody>
      </p:sp>
      <p:sp>
        <p:nvSpPr>
          <p:cNvPr id="5" name="Élőláb helye 4"/>
          <p:cNvSpPr>
            <a:spLocks noGrp="1"/>
          </p:cNvSpPr>
          <p:nvPr>
            <p:ph type="ftr" sz="quarter" idx="11"/>
          </p:nvPr>
        </p:nvSpPr>
        <p:spPr/>
        <p:txBody>
          <a:bodyPr rtlCol="0"/>
          <a:lstStyle/>
          <a:p>
            <a:pPr rtl="0"/>
            <a:endParaRPr lang="en-US" noProof="0" dirty="0"/>
          </a:p>
        </p:txBody>
      </p:sp>
      <p:sp>
        <p:nvSpPr>
          <p:cNvPr id="6" name="Dia számának helye 5"/>
          <p:cNvSpPr>
            <a:spLocks noGrp="1"/>
          </p:cNvSpPr>
          <p:nvPr>
            <p:ph type="sldNum" sz="quarter" idx="12"/>
          </p:nvPr>
        </p:nvSpPr>
        <p:spPr/>
        <p:txBody>
          <a:bodyPr rtlCol="0"/>
          <a:lstStyle/>
          <a:p>
            <a:pPr rtl="0"/>
            <a:fld id="{D57F1E4F-1CFF-5643-939E-217C01CDF565}" type="slidenum">
              <a:rPr lang="en-US" noProof="0"/>
              <a:pPr/>
              <a:t>‹#›</a:t>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pic>
        <p:nvPicPr>
          <p:cNvPr id="7" name="Kép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Cím 1"/>
          <p:cNvSpPr>
            <a:spLocks noGrp="1"/>
          </p:cNvSpPr>
          <p:nvPr>
            <p:ph type="title"/>
          </p:nvPr>
        </p:nvSpPr>
        <p:spPr/>
        <p:txBody>
          <a:bodyPr rtlCol="0"/>
          <a:lstStyle/>
          <a:p>
            <a:pPr rtl="0"/>
            <a:r>
              <a:rPr lang="hu-HU" noProof="0"/>
              <a:t>Mintacím szerkesztése</a:t>
            </a:r>
            <a:endParaRPr lang="hu" noProof="0"/>
          </a:p>
        </p:txBody>
      </p:sp>
      <p:sp>
        <p:nvSpPr>
          <p:cNvPr id="3" name="Tartalom helye 2"/>
          <p:cNvSpPr>
            <a:spLocks noGrp="1"/>
          </p:cNvSpPr>
          <p:nvPr>
            <p:ph idx="1"/>
          </p:nvPr>
        </p:nvSpPr>
        <p:spPr/>
        <p:txBody>
          <a:bodyPr rtlCol="0" anchor="ct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 noProof="0"/>
          </a:p>
        </p:txBody>
      </p:sp>
      <p:sp>
        <p:nvSpPr>
          <p:cNvPr id="4" name="Dátum helye 3"/>
          <p:cNvSpPr>
            <a:spLocks noGrp="1"/>
          </p:cNvSpPr>
          <p:nvPr>
            <p:ph type="dt" sz="half" idx="10"/>
          </p:nvPr>
        </p:nvSpPr>
        <p:spPr/>
        <p:txBody>
          <a:bodyPr rtlCol="0"/>
          <a:lstStyle/>
          <a:p>
            <a:pPr rtl="0"/>
            <a:r>
              <a:rPr lang="en-US" noProof="0"/>
              <a:t>2019/10/9</a:t>
            </a:r>
            <a:endParaRPr lang="en-US" noProof="0" dirty="0"/>
          </a:p>
        </p:txBody>
      </p:sp>
      <p:sp>
        <p:nvSpPr>
          <p:cNvPr id="5" name="Élőláb helye 4"/>
          <p:cNvSpPr>
            <a:spLocks noGrp="1"/>
          </p:cNvSpPr>
          <p:nvPr>
            <p:ph type="ftr" sz="quarter" idx="11"/>
          </p:nvPr>
        </p:nvSpPr>
        <p:spPr/>
        <p:txBody>
          <a:bodyPr rtlCol="0"/>
          <a:lstStyle/>
          <a:p>
            <a:pPr rtl="0"/>
            <a:endParaRPr lang="en-US" noProof="0" dirty="0"/>
          </a:p>
        </p:txBody>
      </p:sp>
      <p:sp>
        <p:nvSpPr>
          <p:cNvPr id="6" name="Dia számának helye 5"/>
          <p:cNvSpPr>
            <a:spLocks noGrp="1"/>
          </p:cNvSpPr>
          <p:nvPr>
            <p:ph type="sldNum" sz="quarter" idx="12"/>
          </p:nvPr>
        </p:nvSpPr>
        <p:spPr/>
        <p:txBody>
          <a:bodyPr rtlCol="0"/>
          <a:lstStyle/>
          <a:p>
            <a:pPr rtl="0"/>
            <a:fld id="{D57F1E4F-1CFF-5643-939E-217C01CDF565}" type="slidenum">
              <a:rPr lang="en-US" noProof="0"/>
              <a:pPr/>
              <a:t>‹#›</a:t>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pic>
        <p:nvPicPr>
          <p:cNvPr id="7" name="Kép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Cím 1"/>
          <p:cNvSpPr>
            <a:spLocks noGrp="1"/>
          </p:cNvSpPr>
          <p:nvPr>
            <p:ph type="title"/>
          </p:nvPr>
        </p:nvSpPr>
        <p:spPr>
          <a:xfrm>
            <a:off x="685800" y="3308581"/>
            <a:ext cx="10131427" cy="1468800"/>
          </a:xfrm>
        </p:spPr>
        <p:txBody>
          <a:bodyPr rtlCol="0" anchor="b"/>
          <a:lstStyle>
            <a:lvl1pPr algn="l">
              <a:defRPr sz="4000" b="0" cap="all"/>
            </a:lvl1pPr>
          </a:lstStyle>
          <a:p>
            <a:pPr rtl="0"/>
            <a:r>
              <a:rPr lang="hu-HU" noProof="0"/>
              <a:t>Mintacím szerkesztése</a:t>
            </a:r>
            <a:endParaRPr lang="hu" noProof="0"/>
          </a:p>
        </p:txBody>
      </p:sp>
      <p:sp>
        <p:nvSpPr>
          <p:cNvPr id="3" name="Szöveg helye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hu-HU" noProof="0"/>
              <a:t>Mintaszöveg szerkesztése</a:t>
            </a:r>
          </a:p>
        </p:txBody>
      </p:sp>
      <p:sp>
        <p:nvSpPr>
          <p:cNvPr id="4" name="Dátum helye 3"/>
          <p:cNvSpPr>
            <a:spLocks noGrp="1"/>
          </p:cNvSpPr>
          <p:nvPr>
            <p:ph type="dt" sz="half" idx="10"/>
          </p:nvPr>
        </p:nvSpPr>
        <p:spPr/>
        <p:txBody>
          <a:bodyPr rtlCol="0"/>
          <a:lstStyle/>
          <a:p>
            <a:pPr rtl="0"/>
            <a:r>
              <a:rPr lang="en-US" noProof="0"/>
              <a:t>2019/10/9</a:t>
            </a:r>
            <a:endParaRPr lang="en-US" noProof="0" dirty="0"/>
          </a:p>
        </p:txBody>
      </p:sp>
      <p:sp>
        <p:nvSpPr>
          <p:cNvPr id="5" name="Élőláb helye 4"/>
          <p:cNvSpPr>
            <a:spLocks noGrp="1"/>
          </p:cNvSpPr>
          <p:nvPr>
            <p:ph type="ftr" sz="quarter" idx="11"/>
          </p:nvPr>
        </p:nvSpPr>
        <p:spPr/>
        <p:txBody>
          <a:bodyPr rtlCol="0"/>
          <a:lstStyle/>
          <a:p>
            <a:pPr rtl="0"/>
            <a:endParaRPr lang="en-US" noProof="0" dirty="0"/>
          </a:p>
        </p:txBody>
      </p:sp>
      <p:sp>
        <p:nvSpPr>
          <p:cNvPr id="6" name="Dia számának helye 5"/>
          <p:cNvSpPr>
            <a:spLocks noGrp="1"/>
          </p:cNvSpPr>
          <p:nvPr>
            <p:ph type="sldNum" sz="quarter" idx="12"/>
          </p:nvPr>
        </p:nvSpPr>
        <p:spPr/>
        <p:txBody>
          <a:bodyPr rtlCol="0"/>
          <a:lstStyle/>
          <a:p>
            <a:pPr rtl="0"/>
            <a:fld id="{D57F1E4F-1CFF-5643-939E-217C01CDF565}" type="slidenum">
              <a:rPr lang="en-US" noProof="0"/>
              <a:pPr/>
              <a:t>‹#›</a:t>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ét tartalomrész">
    <p:spTree>
      <p:nvGrpSpPr>
        <p:cNvPr id="1" name=""/>
        <p:cNvGrpSpPr/>
        <p:nvPr/>
      </p:nvGrpSpPr>
      <p:grpSpPr>
        <a:xfrm>
          <a:off x="0" y="0"/>
          <a:ext cx="0" cy="0"/>
          <a:chOff x="0" y="0"/>
          <a:chExt cx="0" cy="0"/>
        </a:xfrm>
      </p:grpSpPr>
      <p:pic>
        <p:nvPicPr>
          <p:cNvPr id="8" name="Kép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Cím 1"/>
          <p:cNvSpPr>
            <a:spLocks noGrp="1"/>
          </p:cNvSpPr>
          <p:nvPr>
            <p:ph type="title"/>
          </p:nvPr>
        </p:nvSpPr>
        <p:spPr/>
        <p:txBody>
          <a:bodyPr rtlCol="0"/>
          <a:lstStyle/>
          <a:p>
            <a:pPr rtl="0"/>
            <a:r>
              <a:rPr lang="hu-HU" noProof="0"/>
              <a:t>Mintacím szerkesztése</a:t>
            </a:r>
            <a:endParaRPr lang="hu" noProof="0"/>
          </a:p>
        </p:txBody>
      </p:sp>
      <p:sp>
        <p:nvSpPr>
          <p:cNvPr id="3" name="Tartalom helye 2"/>
          <p:cNvSpPr>
            <a:spLocks noGrp="1"/>
          </p:cNvSpPr>
          <p:nvPr>
            <p:ph sz="half" idx="1"/>
          </p:nvPr>
        </p:nvSpPr>
        <p:spPr>
          <a:xfrm>
            <a:off x="685802" y="2142067"/>
            <a:ext cx="4995334" cy="3649134"/>
          </a:xfrm>
        </p:spPr>
        <p:txBody>
          <a:bodyPr rtlCol="0">
            <a:normAutofit/>
          </a:body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 noProof="0"/>
          </a:p>
        </p:txBody>
      </p:sp>
      <p:sp>
        <p:nvSpPr>
          <p:cNvPr id="4" name="Tartalom helye 3"/>
          <p:cNvSpPr>
            <a:spLocks noGrp="1"/>
          </p:cNvSpPr>
          <p:nvPr>
            <p:ph sz="half" idx="2"/>
          </p:nvPr>
        </p:nvSpPr>
        <p:spPr>
          <a:xfrm>
            <a:off x="5821895" y="2142067"/>
            <a:ext cx="4995332" cy="3649133"/>
          </a:xfrm>
        </p:spPr>
        <p:txBody>
          <a:bodyPr rtlCol="0">
            <a:normAutofit/>
          </a:body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 noProof="0"/>
          </a:p>
        </p:txBody>
      </p:sp>
      <p:sp>
        <p:nvSpPr>
          <p:cNvPr id="5" name="Dátum helye 4"/>
          <p:cNvSpPr>
            <a:spLocks noGrp="1"/>
          </p:cNvSpPr>
          <p:nvPr>
            <p:ph type="dt" sz="half" idx="10"/>
          </p:nvPr>
        </p:nvSpPr>
        <p:spPr/>
        <p:txBody>
          <a:bodyPr rtlCol="0"/>
          <a:lstStyle/>
          <a:p>
            <a:pPr rtl="0"/>
            <a:r>
              <a:rPr lang="en-US" noProof="0"/>
              <a:t>2019/10/9</a:t>
            </a:r>
            <a:endParaRPr lang="en-US" noProof="0" dirty="0"/>
          </a:p>
        </p:txBody>
      </p:sp>
      <p:sp>
        <p:nvSpPr>
          <p:cNvPr id="6" name="Élőláb helye 5"/>
          <p:cNvSpPr>
            <a:spLocks noGrp="1"/>
          </p:cNvSpPr>
          <p:nvPr>
            <p:ph type="ftr" sz="quarter" idx="11"/>
          </p:nvPr>
        </p:nvSpPr>
        <p:spPr/>
        <p:txBody>
          <a:bodyPr rtlCol="0"/>
          <a:lstStyle/>
          <a:p>
            <a:pPr rtl="0"/>
            <a:endParaRPr lang="en-US" noProof="0" dirty="0"/>
          </a:p>
        </p:txBody>
      </p:sp>
      <p:sp>
        <p:nvSpPr>
          <p:cNvPr id="7" name="Dia számának helye 6"/>
          <p:cNvSpPr>
            <a:spLocks noGrp="1"/>
          </p:cNvSpPr>
          <p:nvPr>
            <p:ph type="sldNum" sz="quarter" idx="12"/>
          </p:nvPr>
        </p:nvSpPr>
        <p:spPr/>
        <p:txBody>
          <a:bodyPr rtlCol="0"/>
          <a:lstStyle/>
          <a:p>
            <a:pPr rtl="0"/>
            <a:fld id="{D57F1E4F-1CFF-5643-939E-217C01CDF565}" type="slidenum">
              <a:rPr lang="en-US" noProof="0"/>
              <a:pPr/>
              <a:t>‹#›</a:t>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rtlCol="0"/>
          <a:lstStyle>
            <a:lvl1pPr>
              <a:defRPr/>
            </a:lvl1pPr>
          </a:lstStyle>
          <a:p>
            <a:pPr rtl="0"/>
            <a:r>
              <a:rPr lang="hu-HU" noProof="0"/>
              <a:t>Mintacím szerkesztése</a:t>
            </a:r>
            <a:endParaRPr lang="hu" noProof="0"/>
          </a:p>
        </p:txBody>
      </p:sp>
      <p:sp>
        <p:nvSpPr>
          <p:cNvPr id="3" name="Szöveg helye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a:t>Mintaszöveg szerkesztése</a:t>
            </a:r>
          </a:p>
        </p:txBody>
      </p:sp>
      <p:sp>
        <p:nvSpPr>
          <p:cNvPr id="4" name="Tartalom helye 3"/>
          <p:cNvSpPr>
            <a:spLocks noGrp="1"/>
          </p:cNvSpPr>
          <p:nvPr>
            <p:ph sz="half" idx="2"/>
          </p:nvPr>
        </p:nvSpPr>
        <p:spPr>
          <a:xfrm>
            <a:off x="685801" y="2870201"/>
            <a:ext cx="4996923" cy="2920998"/>
          </a:xfrm>
        </p:spPr>
        <p:txBody>
          <a:bodyPr rtlCol="0" anchor="t">
            <a:normAutofit/>
          </a:body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 noProof="0"/>
          </a:p>
        </p:txBody>
      </p:sp>
      <p:sp>
        <p:nvSpPr>
          <p:cNvPr id="5" name="Szöveg helye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a:t>Mintaszöveg szerkesztése</a:t>
            </a:r>
          </a:p>
        </p:txBody>
      </p:sp>
      <p:sp>
        <p:nvSpPr>
          <p:cNvPr id="6" name="Tartalom helye 5"/>
          <p:cNvSpPr>
            <a:spLocks noGrp="1"/>
          </p:cNvSpPr>
          <p:nvPr>
            <p:ph sz="quarter" idx="4"/>
          </p:nvPr>
        </p:nvSpPr>
        <p:spPr>
          <a:xfrm>
            <a:off x="5823483" y="2870201"/>
            <a:ext cx="4995334" cy="2920998"/>
          </a:xfrm>
        </p:spPr>
        <p:txBody>
          <a:bodyPr rtlCol="0" anchor="t">
            <a:normAutofit/>
          </a:body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 noProof="0"/>
          </a:p>
        </p:txBody>
      </p:sp>
      <p:sp>
        <p:nvSpPr>
          <p:cNvPr id="7" name="Dátum helye 6"/>
          <p:cNvSpPr>
            <a:spLocks noGrp="1"/>
          </p:cNvSpPr>
          <p:nvPr>
            <p:ph type="dt" sz="half" idx="10"/>
          </p:nvPr>
        </p:nvSpPr>
        <p:spPr/>
        <p:txBody>
          <a:bodyPr rtlCol="0"/>
          <a:lstStyle/>
          <a:p>
            <a:pPr rtl="0"/>
            <a:r>
              <a:rPr lang="en-US" noProof="0"/>
              <a:t>2019/10/9</a:t>
            </a:r>
            <a:endParaRPr lang="en-US" noProof="0" dirty="0"/>
          </a:p>
        </p:txBody>
      </p:sp>
      <p:sp>
        <p:nvSpPr>
          <p:cNvPr id="8" name="Élőláb helye 7"/>
          <p:cNvSpPr>
            <a:spLocks noGrp="1"/>
          </p:cNvSpPr>
          <p:nvPr>
            <p:ph type="ftr" sz="quarter" idx="11"/>
          </p:nvPr>
        </p:nvSpPr>
        <p:spPr/>
        <p:txBody>
          <a:bodyPr rtlCol="0"/>
          <a:lstStyle/>
          <a:p>
            <a:pPr rtl="0"/>
            <a:endParaRPr lang="en-US" noProof="0" dirty="0"/>
          </a:p>
        </p:txBody>
      </p:sp>
      <p:sp>
        <p:nvSpPr>
          <p:cNvPr id="9" name="Dia számának helye 8"/>
          <p:cNvSpPr>
            <a:spLocks noGrp="1"/>
          </p:cNvSpPr>
          <p:nvPr>
            <p:ph type="sldNum" sz="quarter" idx="12"/>
          </p:nvPr>
        </p:nvSpPr>
        <p:spPr/>
        <p:txBody>
          <a:bodyPr rtlCol="0"/>
          <a:lstStyle/>
          <a:p>
            <a:pPr rtl="0"/>
            <a:fld id="{D57F1E4F-1CFF-5643-939E-217C01CDF565}" type="slidenum">
              <a:rPr lang="en-US" noProof="0"/>
              <a:pPr/>
              <a:t>‹#›</a:t>
            </a:fld>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pic>
        <p:nvPicPr>
          <p:cNvPr id="6" name="Kép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Cím 1"/>
          <p:cNvSpPr>
            <a:spLocks noGrp="1"/>
          </p:cNvSpPr>
          <p:nvPr>
            <p:ph type="title"/>
          </p:nvPr>
        </p:nvSpPr>
        <p:spPr/>
        <p:txBody>
          <a:bodyPr rtlCol="0"/>
          <a:lstStyle/>
          <a:p>
            <a:pPr rtl="0"/>
            <a:r>
              <a:rPr lang="hu-HU" noProof="0"/>
              <a:t>Mintacím szerkesztése</a:t>
            </a:r>
            <a:endParaRPr lang="hu" noProof="0"/>
          </a:p>
        </p:txBody>
      </p:sp>
      <p:sp>
        <p:nvSpPr>
          <p:cNvPr id="3" name="Dátum helye 2"/>
          <p:cNvSpPr>
            <a:spLocks noGrp="1"/>
          </p:cNvSpPr>
          <p:nvPr>
            <p:ph type="dt" sz="half" idx="10"/>
          </p:nvPr>
        </p:nvSpPr>
        <p:spPr/>
        <p:txBody>
          <a:bodyPr rtlCol="0"/>
          <a:lstStyle/>
          <a:p>
            <a:pPr rtl="0"/>
            <a:r>
              <a:rPr lang="en-US" noProof="0"/>
              <a:t>2019/10/9</a:t>
            </a:r>
            <a:endParaRPr lang="en-US" noProof="0" dirty="0"/>
          </a:p>
        </p:txBody>
      </p:sp>
      <p:sp>
        <p:nvSpPr>
          <p:cNvPr id="4" name="Élőláb helye 3"/>
          <p:cNvSpPr>
            <a:spLocks noGrp="1"/>
          </p:cNvSpPr>
          <p:nvPr>
            <p:ph type="ftr" sz="quarter" idx="11"/>
          </p:nvPr>
        </p:nvSpPr>
        <p:spPr/>
        <p:txBody>
          <a:bodyPr rtlCol="0"/>
          <a:lstStyle/>
          <a:p>
            <a:pPr rtl="0"/>
            <a:endParaRPr lang="en-US" noProof="0" dirty="0"/>
          </a:p>
        </p:txBody>
      </p:sp>
      <p:sp>
        <p:nvSpPr>
          <p:cNvPr id="5" name="Dia számának helye 4"/>
          <p:cNvSpPr>
            <a:spLocks noGrp="1"/>
          </p:cNvSpPr>
          <p:nvPr>
            <p:ph type="sldNum" sz="quarter" idx="12"/>
          </p:nvPr>
        </p:nvSpPr>
        <p:spPr/>
        <p:txBody>
          <a:bodyPr rtlCol="0"/>
          <a:lstStyle/>
          <a:p>
            <a:pPr rtl="0"/>
            <a:fld id="{D57F1E4F-1CFF-5643-939E-217C01CDF565}" type="slidenum">
              <a:rPr lang="en-US" noProof="0"/>
              <a:pPr/>
              <a:t>‹#›</a:t>
            </a:fld>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pic>
        <p:nvPicPr>
          <p:cNvPr id="5" name="Kép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átum helye 1"/>
          <p:cNvSpPr>
            <a:spLocks noGrp="1"/>
          </p:cNvSpPr>
          <p:nvPr>
            <p:ph type="dt" sz="half" idx="10"/>
          </p:nvPr>
        </p:nvSpPr>
        <p:spPr/>
        <p:txBody>
          <a:bodyPr rtlCol="0"/>
          <a:lstStyle/>
          <a:p>
            <a:pPr rtl="0"/>
            <a:r>
              <a:rPr lang="en-US" noProof="0"/>
              <a:t>2019/10/9</a:t>
            </a:r>
            <a:endParaRPr lang="en-US" noProof="0" dirty="0"/>
          </a:p>
        </p:txBody>
      </p:sp>
      <p:sp>
        <p:nvSpPr>
          <p:cNvPr id="3" name="Élőláb helye 2"/>
          <p:cNvSpPr>
            <a:spLocks noGrp="1"/>
          </p:cNvSpPr>
          <p:nvPr>
            <p:ph type="ftr" sz="quarter" idx="11"/>
          </p:nvPr>
        </p:nvSpPr>
        <p:spPr/>
        <p:txBody>
          <a:bodyPr rtlCol="0"/>
          <a:lstStyle/>
          <a:p>
            <a:pPr rtl="0"/>
            <a:endParaRPr lang="en-US" noProof="0" dirty="0"/>
          </a:p>
        </p:txBody>
      </p:sp>
      <p:sp>
        <p:nvSpPr>
          <p:cNvPr id="4" name="Dia számának helye 3"/>
          <p:cNvSpPr>
            <a:spLocks noGrp="1"/>
          </p:cNvSpPr>
          <p:nvPr>
            <p:ph type="sldNum" sz="quarter" idx="12"/>
          </p:nvPr>
        </p:nvSpPr>
        <p:spPr/>
        <p:txBody>
          <a:bodyPr rtlCol="0"/>
          <a:lstStyle/>
          <a:p>
            <a:pPr rtl="0"/>
            <a:fld id="{D57F1E4F-1CFF-5643-939E-217C01CDF565}" type="slidenum">
              <a:rPr lang="en-US" noProof="0"/>
              <a:pPr/>
              <a:t>‹#›</a:t>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pic>
        <p:nvPicPr>
          <p:cNvPr id="8" name="Kép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Cím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hu-HU" noProof="0"/>
              <a:t>Mintacím szerkesztése</a:t>
            </a:r>
            <a:endParaRPr lang="hu" noProof="0"/>
          </a:p>
        </p:txBody>
      </p:sp>
      <p:sp>
        <p:nvSpPr>
          <p:cNvPr id="3" name="Tartalom helye 2"/>
          <p:cNvSpPr>
            <a:spLocks noGrp="1"/>
          </p:cNvSpPr>
          <p:nvPr>
            <p:ph idx="1"/>
          </p:nvPr>
        </p:nvSpPr>
        <p:spPr>
          <a:xfrm>
            <a:off x="4648201" y="609601"/>
            <a:ext cx="6169026" cy="5181600"/>
          </a:xfrm>
        </p:spPr>
        <p:txBody>
          <a:bodyPr rtlCol="0" anchor="ctr">
            <a:normAutofit/>
          </a:body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 noProof="0"/>
          </a:p>
        </p:txBody>
      </p:sp>
      <p:sp>
        <p:nvSpPr>
          <p:cNvPr id="4" name="Szöveg helye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hu-HU" noProof="0"/>
              <a:t>Mintaszöveg szerkesztése</a:t>
            </a:r>
          </a:p>
        </p:txBody>
      </p:sp>
      <p:sp>
        <p:nvSpPr>
          <p:cNvPr id="5" name="Dátum helye 4"/>
          <p:cNvSpPr>
            <a:spLocks noGrp="1"/>
          </p:cNvSpPr>
          <p:nvPr>
            <p:ph type="dt" sz="half" idx="10"/>
          </p:nvPr>
        </p:nvSpPr>
        <p:spPr/>
        <p:txBody>
          <a:bodyPr rtlCol="0"/>
          <a:lstStyle/>
          <a:p>
            <a:pPr rtl="0"/>
            <a:r>
              <a:rPr lang="en-US" noProof="0"/>
              <a:t>2019/10/9</a:t>
            </a:r>
            <a:endParaRPr lang="en-US" noProof="0" dirty="0"/>
          </a:p>
        </p:txBody>
      </p:sp>
      <p:sp>
        <p:nvSpPr>
          <p:cNvPr id="6" name="Élőláb helye 5"/>
          <p:cNvSpPr>
            <a:spLocks noGrp="1"/>
          </p:cNvSpPr>
          <p:nvPr>
            <p:ph type="ftr" sz="quarter" idx="11"/>
          </p:nvPr>
        </p:nvSpPr>
        <p:spPr/>
        <p:txBody>
          <a:bodyPr rtlCol="0"/>
          <a:lstStyle/>
          <a:p>
            <a:pPr rtl="0"/>
            <a:endParaRPr lang="en-US" noProof="0" dirty="0"/>
          </a:p>
        </p:txBody>
      </p:sp>
      <p:sp>
        <p:nvSpPr>
          <p:cNvPr id="7" name="Dia számának helye 6"/>
          <p:cNvSpPr>
            <a:spLocks noGrp="1"/>
          </p:cNvSpPr>
          <p:nvPr>
            <p:ph type="sldNum" sz="quarter" idx="12"/>
          </p:nvPr>
        </p:nvSpPr>
        <p:spPr/>
        <p:txBody>
          <a:bodyPr rtlCol="0"/>
          <a:lstStyle/>
          <a:p>
            <a:pPr rtl="0"/>
            <a:fld id="{D57F1E4F-1CFF-5643-939E-217C01CDF565}" type="slidenum">
              <a:rPr lang="en-US" noProof="0"/>
              <a:pPr/>
              <a:t>‹#›</a:t>
            </a:fld>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pic>
        <p:nvPicPr>
          <p:cNvPr id="8" name="Kép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Cím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hu-HU" noProof="0"/>
              <a:t>Mintacím szerkesztése</a:t>
            </a:r>
            <a:endParaRPr lang="hu" noProof="0"/>
          </a:p>
        </p:txBody>
      </p:sp>
      <p:sp>
        <p:nvSpPr>
          <p:cNvPr id="14" name="Kép helyőrzője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hu-HU" noProof="0"/>
              <a:t>Kép beszúrásához kattintson az ikonra</a:t>
            </a:r>
            <a:endParaRPr lang="hu" noProof="0"/>
          </a:p>
        </p:txBody>
      </p:sp>
      <p:sp>
        <p:nvSpPr>
          <p:cNvPr id="4" name="Szöveg helye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hu-HU" noProof="0"/>
              <a:t>Mintaszöveg szerkesztése</a:t>
            </a:r>
          </a:p>
        </p:txBody>
      </p:sp>
      <p:sp>
        <p:nvSpPr>
          <p:cNvPr id="5" name="Dátum helye 4"/>
          <p:cNvSpPr>
            <a:spLocks noGrp="1"/>
          </p:cNvSpPr>
          <p:nvPr>
            <p:ph type="dt" sz="half" idx="10"/>
          </p:nvPr>
        </p:nvSpPr>
        <p:spPr/>
        <p:txBody>
          <a:bodyPr rtlCol="0"/>
          <a:lstStyle/>
          <a:p>
            <a:pPr rtl="0"/>
            <a:r>
              <a:rPr lang="en-US" noProof="0"/>
              <a:t>2019/10/9</a:t>
            </a:r>
            <a:endParaRPr lang="en-US" noProof="0" dirty="0"/>
          </a:p>
        </p:txBody>
      </p:sp>
      <p:sp>
        <p:nvSpPr>
          <p:cNvPr id="6" name="Élőláb helye 5"/>
          <p:cNvSpPr>
            <a:spLocks noGrp="1"/>
          </p:cNvSpPr>
          <p:nvPr>
            <p:ph type="ftr" sz="quarter" idx="11"/>
          </p:nvPr>
        </p:nvSpPr>
        <p:spPr/>
        <p:txBody>
          <a:bodyPr rtlCol="0"/>
          <a:lstStyle/>
          <a:p>
            <a:pPr rtl="0"/>
            <a:endParaRPr lang="en-US" noProof="0" dirty="0"/>
          </a:p>
        </p:txBody>
      </p:sp>
      <p:sp>
        <p:nvSpPr>
          <p:cNvPr id="7" name="Dia számának helye 6"/>
          <p:cNvSpPr>
            <a:spLocks noGrp="1"/>
          </p:cNvSpPr>
          <p:nvPr>
            <p:ph type="sldNum" sz="quarter" idx="12"/>
          </p:nvPr>
        </p:nvSpPr>
        <p:spPr/>
        <p:txBody>
          <a:bodyPr rtlCol="0"/>
          <a:lstStyle/>
          <a:p>
            <a:pPr rtl="0"/>
            <a:fld id="{D57F1E4F-1CFF-5643-939E-217C01CDF565}" type="slidenum">
              <a:rPr lang="en-US" noProof="0"/>
              <a:pPr/>
              <a:t>‹#›</a:t>
            </a:fld>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hu" noProof="0"/>
              <a:t>Mintacím stílusának szerkesztése</a:t>
            </a:r>
          </a:p>
        </p:txBody>
      </p:sp>
      <p:sp>
        <p:nvSpPr>
          <p:cNvPr id="3" name="Szöveg helye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hu" noProof="0"/>
              <a:t>Mintaszöveg szerkesztése</a:t>
            </a:r>
          </a:p>
          <a:p>
            <a:pPr lvl="1" rtl="0"/>
            <a:r>
              <a:rPr lang="hu" noProof="0"/>
              <a:t>Második szint</a:t>
            </a:r>
          </a:p>
          <a:p>
            <a:pPr lvl="2" rtl="0"/>
            <a:r>
              <a:rPr lang="hu" noProof="0"/>
              <a:t>Harmadik szint</a:t>
            </a:r>
          </a:p>
          <a:p>
            <a:pPr lvl="3" rtl="0"/>
            <a:r>
              <a:rPr lang="hu" noProof="0"/>
              <a:t>Negyedik szint</a:t>
            </a:r>
          </a:p>
          <a:p>
            <a:pPr lvl="4" rtl="0"/>
            <a:r>
              <a:rPr lang="hu" noProof="0"/>
              <a:t>Ötödik szint</a:t>
            </a:r>
          </a:p>
        </p:txBody>
      </p:sp>
      <p:sp>
        <p:nvSpPr>
          <p:cNvPr id="4" name="Dátum helye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r>
              <a:rPr lang="en-US" noProof="0"/>
              <a:t>2019/10/9</a:t>
            </a:r>
            <a:endParaRPr lang="en-US" noProof="0" dirty="0"/>
          </a:p>
        </p:txBody>
      </p:sp>
      <p:sp>
        <p:nvSpPr>
          <p:cNvPr id="5" name="Élőláb helye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US" noProof="0" dirty="0"/>
          </a:p>
        </p:txBody>
      </p:sp>
      <p:sp>
        <p:nvSpPr>
          <p:cNvPr id="6" name="Dia számának helye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en-US" noProof="0"/>
              <a:pPr/>
              <a:t>‹#›</a:t>
            </a:fld>
            <a:endParaRPr 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17.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ailwindcss.com/" TargetMode="External"/><Relationship Id="rId2" Type="http://schemas.openxmlformats.org/officeDocument/2006/relationships/hyperlink" Target="https://daisyui.com/" TargetMode="External"/><Relationship Id="rId1" Type="http://schemas.openxmlformats.org/officeDocument/2006/relationships/slideLayout" Target="../slideLayouts/slideLayout2.xml"/><Relationship Id="rId4" Type="http://schemas.openxmlformats.org/officeDocument/2006/relationships/hyperlink" Target="https://react.de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Téglalap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 name="Cím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rtlCol="0">
            <a:normAutofit fontScale="90000"/>
          </a:bodyPr>
          <a:lstStyle/>
          <a:p>
            <a:pPr algn="ctr" rtl="0"/>
            <a:br>
              <a:rPr lang="hu" sz="6000" dirty="0"/>
            </a:br>
            <a:r>
              <a:rPr lang="hu" sz="6000" dirty="0"/>
              <a:t>Vendo</a:t>
            </a:r>
            <a:br>
              <a:rPr lang="hu" sz="6000" dirty="0"/>
            </a:br>
            <a:r>
              <a:rPr lang="hu" sz="6000" dirty="0"/>
              <a:t>Marketplace</a:t>
            </a:r>
          </a:p>
        </p:txBody>
      </p:sp>
      <p:cxnSp>
        <p:nvCxnSpPr>
          <p:cNvPr id="91" name="Egyenes összekötő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Alcím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9"/>
            <a:ext cx="7197726" cy="1240970"/>
          </a:xfrm>
        </p:spPr>
        <p:txBody>
          <a:bodyPr rtlCol="0">
            <a:normAutofit/>
          </a:bodyPr>
          <a:lstStyle/>
          <a:p>
            <a:pPr algn="ctr" rtl="0"/>
            <a:r>
              <a:rPr lang="hu" dirty="0"/>
              <a:t>Készítette: Gilcs Róbert,Makula Milán</a:t>
            </a:r>
            <a:endParaRPr lang="en-US"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6078E99-9485-4EEC-AC60-BE5C25D129DF}"/>
              </a:ext>
            </a:extLst>
          </p:cNvPr>
          <p:cNvSpPr>
            <a:spLocks noGrp="1"/>
          </p:cNvSpPr>
          <p:nvPr>
            <p:ph type="title"/>
          </p:nvPr>
        </p:nvSpPr>
        <p:spPr>
          <a:xfrm>
            <a:off x="685801" y="609600"/>
            <a:ext cx="10131425" cy="1456267"/>
          </a:xfrm>
        </p:spPr>
        <p:txBody>
          <a:bodyPr anchor="ctr">
            <a:normAutofit/>
          </a:bodyPr>
          <a:lstStyle/>
          <a:p>
            <a:r>
              <a:rPr lang="hu-HU" dirty="0" err="1"/>
              <a:t>User</a:t>
            </a:r>
            <a:r>
              <a:rPr lang="hu-HU" dirty="0"/>
              <a:t> </a:t>
            </a:r>
            <a:r>
              <a:rPr lang="hu-HU" dirty="0" err="1"/>
              <a:t>routes</a:t>
            </a:r>
            <a:endParaRPr lang="hu-HU" dirty="0"/>
          </a:p>
        </p:txBody>
      </p:sp>
      <p:pic>
        <p:nvPicPr>
          <p:cNvPr id="10242" name="Picture 2">
            <a:extLst>
              <a:ext uri="{FF2B5EF4-FFF2-40B4-BE49-F238E27FC236}">
                <a16:creationId xmlns:a16="http://schemas.microsoft.com/office/drawing/2014/main" id="{6D6E512E-D851-48DB-A702-729647E8AF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11406" y="2142067"/>
            <a:ext cx="4680214" cy="364913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724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859C8BB-68B9-4239-B67A-15B27DEB96CA}"/>
              </a:ext>
            </a:extLst>
          </p:cNvPr>
          <p:cNvSpPr>
            <a:spLocks noGrp="1"/>
          </p:cNvSpPr>
          <p:nvPr>
            <p:ph type="title"/>
          </p:nvPr>
        </p:nvSpPr>
        <p:spPr>
          <a:xfrm>
            <a:off x="685801" y="609600"/>
            <a:ext cx="10131425" cy="1456267"/>
          </a:xfrm>
        </p:spPr>
        <p:txBody>
          <a:bodyPr anchor="ctr">
            <a:normAutofit/>
          </a:bodyPr>
          <a:lstStyle/>
          <a:p>
            <a:r>
              <a:rPr lang="hu-HU" dirty="0"/>
              <a:t>Termékek</a:t>
            </a:r>
          </a:p>
        </p:txBody>
      </p:sp>
      <p:pic>
        <p:nvPicPr>
          <p:cNvPr id="11266" name="Picture 2">
            <a:extLst>
              <a:ext uri="{FF2B5EF4-FFF2-40B4-BE49-F238E27FC236}">
                <a16:creationId xmlns:a16="http://schemas.microsoft.com/office/drawing/2014/main" id="{8318EAE7-FFC0-4810-B496-FAE45386C8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00628" y="2142067"/>
            <a:ext cx="5701771" cy="364913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148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205DD179-5085-447F-85A0-A255C2E887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62754" y="68263"/>
            <a:ext cx="4066492" cy="672147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17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E7EBC548-DE36-46E4-8143-C6B0594A28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27683" y="68263"/>
            <a:ext cx="6536633" cy="672147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685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D365F78-2F63-47D7-AA26-69AEF87823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53530" y="68263"/>
            <a:ext cx="4284940" cy="672147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08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8101CC6-5521-415D-8C01-DFC9C99811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650" y="1203183"/>
            <a:ext cx="11950700" cy="445163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454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CC10221A-B7B1-4FFE-BA28-B4C0EC4C36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40195" y="68263"/>
            <a:ext cx="5511609" cy="672147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118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8DD909B-3667-44AB-85A2-4BD3C7DCF975}"/>
              </a:ext>
            </a:extLst>
          </p:cNvPr>
          <p:cNvSpPr>
            <a:spLocks noGrp="1"/>
          </p:cNvSpPr>
          <p:nvPr>
            <p:ph type="title"/>
          </p:nvPr>
        </p:nvSpPr>
        <p:spPr>
          <a:xfrm>
            <a:off x="685801" y="609600"/>
            <a:ext cx="10131425" cy="1456267"/>
          </a:xfrm>
        </p:spPr>
        <p:txBody>
          <a:bodyPr anchor="ctr">
            <a:normAutofit/>
          </a:bodyPr>
          <a:lstStyle/>
          <a:p>
            <a:r>
              <a:rPr lang="hu-HU" dirty="0"/>
              <a:t>Frontend</a:t>
            </a:r>
          </a:p>
        </p:txBody>
      </p:sp>
      <p:sp>
        <p:nvSpPr>
          <p:cNvPr id="10" name="Content Placeholder 2">
            <a:extLst>
              <a:ext uri="{FF2B5EF4-FFF2-40B4-BE49-F238E27FC236}">
                <a16:creationId xmlns:a16="http://schemas.microsoft.com/office/drawing/2014/main" id="{8A6CBA12-E5F0-168F-51BA-434C10E73C64}"/>
              </a:ext>
            </a:extLst>
          </p:cNvPr>
          <p:cNvSpPr>
            <a:spLocks noGrp="1"/>
          </p:cNvSpPr>
          <p:nvPr>
            <p:ph sz="half" idx="1"/>
          </p:nvPr>
        </p:nvSpPr>
        <p:spPr>
          <a:xfrm>
            <a:off x="685802" y="2142067"/>
            <a:ext cx="4995334" cy="3649134"/>
          </a:xfrm>
        </p:spPr>
        <p:txBody>
          <a:bodyPr/>
          <a:lstStyle/>
          <a:p>
            <a:endParaRPr lang="en-US"/>
          </a:p>
        </p:txBody>
      </p:sp>
      <p:pic>
        <p:nvPicPr>
          <p:cNvPr id="5" name="Kép 4">
            <a:extLst>
              <a:ext uri="{FF2B5EF4-FFF2-40B4-BE49-F238E27FC236}">
                <a16:creationId xmlns:a16="http://schemas.microsoft.com/office/drawing/2014/main" id="{1E75F158-C290-4CAE-B86F-EDF2164DB2FF}"/>
              </a:ext>
            </a:extLst>
          </p:cNvPr>
          <p:cNvPicPr>
            <a:picLocks noChangeAspect="1"/>
          </p:cNvPicPr>
          <p:nvPr/>
        </p:nvPicPr>
        <p:blipFill>
          <a:blip r:embed="rId2"/>
          <a:stretch>
            <a:fillRect/>
          </a:stretch>
        </p:blipFill>
        <p:spPr>
          <a:xfrm>
            <a:off x="5995272" y="1384917"/>
            <a:ext cx="5613100" cy="4406283"/>
          </a:xfrm>
          <a:prstGeom prst="rect">
            <a:avLst/>
          </a:prstGeom>
          <a:noFill/>
        </p:spPr>
      </p:pic>
    </p:spTree>
    <p:extLst>
      <p:ext uri="{BB962C8B-B14F-4D97-AF65-F5344CB8AC3E}">
        <p14:creationId xmlns:p14="http://schemas.microsoft.com/office/powerpoint/2010/main" val="3425821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6F237F6-1ED1-463A-96AE-F4A61400DA05}"/>
              </a:ext>
            </a:extLst>
          </p:cNvPr>
          <p:cNvSpPr>
            <a:spLocks noGrp="1"/>
          </p:cNvSpPr>
          <p:nvPr>
            <p:ph type="title"/>
          </p:nvPr>
        </p:nvSpPr>
        <p:spPr/>
        <p:txBody>
          <a:bodyPr/>
          <a:lstStyle/>
          <a:p>
            <a:r>
              <a:rPr lang="hu-HU" dirty="0" err="1"/>
              <a:t>Header</a:t>
            </a:r>
            <a:endParaRPr lang="hu-HU" dirty="0"/>
          </a:p>
        </p:txBody>
      </p:sp>
      <p:sp>
        <p:nvSpPr>
          <p:cNvPr id="3" name="Tartalom helye 2">
            <a:extLst>
              <a:ext uri="{FF2B5EF4-FFF2-40B4-BE49-F238E27FC236}">
                <a16:creationId xmlns:a16="http://schemas.microsoft.com/office/drawing/2014/main" id="{3F3F7CE7-7672-49C3-B4F3-343B46A92BED}"/>
              </a:ext>
            </a:extLst>
          </p:cNvPr>
          <p:cNvSpPr>
            <a:spLocks noGrp="1"/>
          </p:cNvSpPr>
          <p:nvPr>
            <p:ph idx="1"/>
          </p:nvPr>
        </p:nvSpPr>
        <p:spPr/>
        <p:txBody>
          <a:bodyPr/>
          <a:lstStyle/>
          <a:p>
            <a:endParaRPr lang="hu-HU"/>
          </a:p>
        </p:txBody>
      </p:sp>
      <p:pic>
        <p:nvPicPr>
          <p:cNvPr id="5" name="Kép 4">
            <a:extLst>
              <a:ext uri="{FF2B5EF4-FFF2-40B4-BE49-F238E27FC236}">
                <a16:creationId xmlns:a16="http://schemas.microsoft.com/office/drawing/2014/main" id="{9C0A838E-D08B-48D1-8C66-C1B9F39C0FC1}"/>
              </a:ext>
            </a:extLst>
          </p:cNvPr>
          <p:cNvPicPr>
            <a:picLocks noChangeAspect="1"/>
          </p:cNvPicPr>
          <p:nvPr/>
        </p:nvPicPr>
        <p:blipFill>
          <a:blip r:embed="rId2"/>
          <a:stretch>
            <a:fillRect/>
          </a:stretch>
        </p:blipFill>
        <p:spPr>
          <a:xfrm>
            <a:off x="8407154" y="1337733"/>
            <a:ext cx="3784846" cy="5005322"/>
          </a:xfrm>
          <a:prstGeom prst="rect">
            <a:avLst/>
          </a:prstGeom>
        </p:spPr>
      </p:pic>
      <p:pic>
        <p:nvPicPr>
          <p:cNvPr id="9" name="Kép 8">
            <a:extLst>
              <a:ext uri="{FF2B5EF4-FFF2-40B4-BE49-F238E27FC236}">
                <a16:creationId xmlns:a16="http://schemas.microsoft.com/office/drawing/2014/main" id="{1E747B2C-2558-4617-A8B3-64412C06B05C}"/>
              </a:ext>
            </a:extLst>
          </p:cNvPr>
          <p:cNvPicPr>
            <a:picLocks noChangeAspect="1"/>
          </p:cNvPicPr>
          <p:nvPr/>
        </p:nvPicPr>
        <p:blipFill>
          <a:blip r:embed="rId3"/>
          <a:stretch>
            <a:fillRect/>
          </a:stretch>
        </p:blipFill>
        <p:spPr>
          <a:xfrm>
            <a:off x="0" y="1656039"/>
            <a:ext cx="8407153" cy="972056"/>
          </a:xfrm>
          <a:prstGeom prst="rect">
            <a:avLst/>
          </a:prstGeom>
        </p:spPr>
      </p:pic>
      <p:pic>
        <p:nvPicPr>
          <p:cNvPr id="11" name="Kép 10">
            <a:extLst>
              <a:ext uri="{FF2B5EF4-FFF2-40B4-BE49-F238E27FC236}">
                <a16:creationId xmlns:a16="http://schemas.microsoft.com/office/drawing/2014/main" id="{EF775A1E-20B2-4115-8C99-F5AB3BA59DD9}"/>
              </a:ext>
            </a:extLst>
          </p:cNvPr>
          <p:cNvPicPr>
            <a:picLocks noChangeAspect="1"/>
          </p:cNvPicPr>
          <p:nvPr/>
        </p:nvPicPr>
        <p:blipFill>
          <a:blip r:embed="rId4"/>
          <a:stretch>
            <a:fillRect/>
          </a:stretch>
        </p:blipFill>
        <p:spPr>
          <a:xfrm>
            <a:off x="0" y="3025565"/>
            <a:ext cx="8407153" cy="806870"/>
          </a:xfrm>
          <a:prstGeom prst="rect">
            <a:avLst/>
          </a:prstGeom>
        </p:spPr>
      </p:pic>
    </p:spTree>
    <p:extLst>
      <p:ext uri="{BB962C8B-B14F-4D97-AF65-F5344CB8AC3E}">
        <p14:creationId xmlns:p14="http://schemas.microsoft.com/office/powerpoint/2010/main" val="1960853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CF153D9-9D14-487A-ADB3-AB8360F7028E}"/>
              </a:ext>
            </a:extLst>
          </p:cNvPr>
          <p:cNvSpPr>
            <a:spLocks noGrp="1"/>
          </p:cNvSpPr>
          <p:nvPr>
            <p:ph type="title"/>
          </p:nvPr>
        </p:nvSpPr>
        <p:spPr/>
        <p:txBody>
          <a:bodyPr/>
          <a:lstStyle/>
          <a:p>
            <a:endParaRPr lang="hu-HU" dirty="0"/>
          </a:p>
        </p:txBody>
      </p:sp>
      <p:sp>
        <p:nvSpPr>
          <p:cNvPr id="3" name="Tartalom helye 2">
            <a:extLst>
              <a:ext uri="{FF2B5EF4-FFF2-40B4-BE49-F238E27FC236}">
                <a16:creationId xmlns:a16="http://schemas.microsoft.com/office/drawing/2014/main" id="{2E04E527-87B6-4BA5-AC15-5E32C3071CB4}"/>
              </a:ext>
            </a:extLst>
          </p:cNvPr>
          <p:cNvSpPr>
            <a:spLocks noGrp="1"/>
          </p:cNvSpPr>
          <p:nvPr>
            <p:ph idx="1"/>
          </p:nvPr>
        </p:nvSpPr>
        <p:spPr/>
        <p:txBody>
          <a:bodyPr/>
          <a:lstStyle/>
          <a:p>
            <a:endParaRPr lang="hu-HU"/>
          </a:p>
        </p:txBody>
      </p:sp>
      <p:pic>
        <p:nvPicPr>
          <p:cNvPr id="4" name="Kép 3">
            <a:extLst>
              <a:ext uri="{FF2B5EF4-FFF2-40B4-BE49-F238E27FC236}">
                <a16:creationId xmlns:a16="http://schemas.microsoft.com/office/drawing/2014/main" id="{6D53BC2C-9230-4342-8EC6-71255138967B}"/>
              </a:ext>
            </a:extLst>
          </p:cNvPr>
          <p:cNvPicPr>
            <a:picLocks noChangeAspect="1"/>
          </p:cNvPicPr>
          <p:nvPr/>
        </p:nvPicPr>
        <p:blipFill>
          <a:blip r:embed="rId2"/>
          <a:stretch>
            <a:fillRect/>
          </a:stretch>
        </p:blipFill>
        <p:spPr>
          <a:xfrm>
            <a:off x="2633179" y="1337733"/>
            <a:ext cx="6925642" cy="4829849"/>
          </a:xfrm>
          <a:prstGeom prst="rect">
            <a:avLst/>
          </a:prstGeom>
        </p:spPr>
      </p:pic>
    </p:spTree>
    <p:extLst>
      <p:ext uri="{BB962C8B-B14F-4D97-AF65-F5344CB8AC3E}">
        <p14:creationId xmlns:p14="http://schemas.microsoft.com/office/powerpoint/2010/main" val="349828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6600E99-7417-48A4-BE7C-D2A02FB361D9}"/>
              </a:ext>
            </a:extLst>
          </p:cNvPr>
          <p:cNvSpPr>
            <a:spLocks noGrp="1"/>
          </p:cNvSpPr>
          <p:nvPr>
            <p:ph type="title"/>
          </p:nvPr>
        </p:nvSpPr>
        <p:spPr/>
        <p:txBody>
          <a:bodyPr/>
          <a:lstStyle/>
          <a:p>
            <a:r>
              <a:rPr lang="hu-HU" dirty="0"/>
              <a:t>Tartalomjegyzék</a:t>
            </a:r>
          </a:p>
        </p:txBody>
      </p:sp>
      <p:sp>
        <p:nvSpPr>
          <p:cNvPr id="3" name="Tartalom helye 2">
            <a:extLst>
              <a:ext uri="{FF2B5EF4-FFF2-40B4-BE49-F238E27FC236}">
                <a16:creationId xmlns:a16="http://schemas.microsoft.com/office/drawing/2014/main" id="{DAB96EC4-3D40-4FC3-956C-DAF59D8A3080}"/>
              </a:ext>
            </a:extLst>
          </p:cNvPr>
          <p:cNvSpPr>
            <a:spLocks noGrp="1"/>
          </p:cNvSpPr>
          <p:nvPr>
            <p:ph idx="1"/>
          </p:nvPr>
        </p:nvSpPr>
        <p:spPr/>
        <p:txBody>
          <a:bodyPr/>
          <a:lstStyle/>
          <a:p>
            <a:r>
              <a:rPr lang="hu-HU" dirty="0">
                <a:hlinkClick r:id="rId2" action="ppaction://hlinksldjump"/>
              </a:rPr>
              <a:t>1.Hogyan és Miért csináltuk?</a:t>
            </a:r>
            <a:endParaRPr lang="hu-HU" dirty="0"/>
          </a:p>
          <a:p>
            <a:r>
              <a:rPr lang="hu-HU" dirty="0">
                <a:hlinkClick r:id="rId3" action="ppaction://hlinksldjump"/>
              </a:rPr>
              <a:t>2.Adatbázis</a:t>
            </a:r>
            <a:endParaRPr lang="hu-HU" dirty="0"/>
          </a:p>
          <a:p>
            <a:r>
              <a:rPr lang="hu-HU" dirty="0">
                <a:hlinkClick r:id="rId4" action="ppaction://hlinksldjump"/>
              </a:rPr>
              <a:t>3.Backend</a:t>
            </a:r>
            <a:endParaRPr lang="hu-HU" dirty="0"/>
          </a:p>
          <a:p>
            <a:r>
              <a:rPr lang="hu-HU" dirty="0">
                <a:hlinkClick r:id="rId5" action="ppaction://hlinksldjump"/>
              </a:rPr>
              <a:t>4.Frontend</a:t>
            </a:r>
            <a:endParaRPr lang="hu-HU" dirty="0"/>
          </a:p>
          <a:p>
            <a:r>
              <a:rPr lang="hu-HU" dirty="0">
                <a:hlinkClick r:id="rId6" action="ppaction://hlinksldjump"/>
              </a:rPr>
              <a:t>5.Kompatibilitás</a:t>
            </a:r>
            <a:endParaRPr lang="hu-HU" dirty="0"/>
          </a:p>
          <a:p>
            <a:r>
              <a:rPr lang="hu-HU" dirty="0">
                <a:hlinkClick r:id="rId7" action="ppaction://hlinksldjump"/>
              </a:rPr>
              <a:t>6.Q&amp;A</a:t>
            </a:r>
            <a:endParaRPr lang="hu-HU" dirty="0"/>
          </a:p>
        </p:txBody>
      </p:sp>
    </p:spTree>
    <p:extLst>
      <p:ext uri="{BB962C8B-B14F-4D97-AF65-F5344CB8AC3E}">
        <p14:creationId xmlns:p14="http://schemas.microsoft.com/office/powerpoint/2010/main" val="3318423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588FD54-3D51-43E8-ADA8-3F10C902094C}"/>
              </a:ext>
            </a:extLst>
          </p:cNvPr>
          <p:cNvSpPr>
            <a:spLocks noGrp="1"/>
          </p:cNvSpPr>
          <p:nvPr>
            <p:ph type="title"/>
          </p:nvPr>
        </p:nvSpPr>
        <p:spPr/>
        <p:txBody>
          <a:bodyPr/>
          <a:lstStyle/>
          <a:p>
            <a:r>
              <a:rPr lang="hu-HU" dirty="0" err="1"/>
              <a:t>Routes</a:t>
            </a:r>
            <a:endParaRPr lang="hu-HU" dirty="0"/>
          </a:p>
        </p:txBody>
      </p:sp>
      <p:sp>
        <p:nvSpPr>
          <p:cNvPr id="3" name="Tartalom helye 2">
            <a:extLst>
              <a:ext uri="{FF2B5EF4-FFF2-40B4-BE49-F238E27FC236}">
                <a16:creationId xmlns:a16="http://schemas.microsoft.com/office/drawing/2014/main" id="{FEDD6375-D516-45FC-9BCE-B79BF6EC9557}"/>
              </a:ext>
            </a:extLst>
          </p:cNvPr>
          <p:cNvSpPr>
            <a:spLocks noGrp="1"/>
          </p:cNvSpPr>
          <p:nvPr>
            <p:ph idx="1"/>
          </p:nvPr>
        </p:nvSpPr>
        <p:spPr/>
        <p:txBody>
          <a:bodyPr/>
          <a:lstStyle/>
          <a:p>
            <a:endParaRPr lang="hu-HU"/>
          </a:p>
        </p:txBody>
      </p:sp>
      <p:pic>
        <p:nvPicPr>
          <p:cNvPr id="5" name="Kép 4">
            <a:extLst>
              <a:ext uri="{FF2B5EF4-FFF2-40B4-BE49-F238E27FC236}">
                <a16:creationId xmlns:a16="http://schemas.microsoft.com/office/drawing/2014/main" id="{E3660075-BBE9-4BEE-8E79-B9925F74EA9D}"/>
              </a:ext>
            </a:extLst>
          </p:cNvPr>
          <p:cNvPicPr>
            <a:picLocks noChangeAspect="1"/>
          </p:cNvPicPr>
          <p:nvPr/>
        </p:nvPicPr>
        <p:blipFill>
          <a:blip r:embed="rId2"/>
          <a:stretch>
            <a:fillRect/>
          </a:stretch>
        </p:blipFill>
        <p:spPr>
          <a:xfrm>
            <a:off x="6096000" y="1304299"/>
            <a:ext cx="4744112" cy="4486901"/>
          </a:xfrm>
          <a:prstGeom prst="rect">
            <a:avLst/>
          </a:prstGeom>
        </p:spPr>
      </p:pic>
    </p:spTree>
    <p:extLst>
      <p:ext uri="{BB962C8B-B14F-4D97-AF65-F5344CB8AC3E}">
        <p14:creationId xmlns:p14="http://schemas.microsoft.com/office/powerpoint/2010/main" val="2311975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009212B-0BC6-43A4-B515-4B8B496FEC74}"/>
              </a:ext>
            </a:extLst>
          </p:cNvPr>
          <p:cNvSpPr>
            <a:spLocks noGrp="1"/>
          </p:cNvSpPr>
          <p:nvPr>
            <p:ph type="title"/>
          </p:nvPr>
        </p:nvSpPr>
        <p:spPr/>
        <p:txBody>
          <a:bodyPr/>
          <a:lstStyle/>
          <a:p>
            <a:r>
              <a:rPr lang="hu-HU" dirty="0"/>
              <a:t>Kezdőoldal</a:t>
            </a:r>
          </a:p>
        </p:txBody>
      </p:sp>
      <p:sp>
        <p:nvSpPr>
          <p:cNvPr id="3" name="Tartalom helye 2">
            <a:extLst>
              <a:ext uri="{FF2B5EF4-FFF2-40B4-BE49-F238E27FC236}">
                <a16:creationId xmlns:a16="http://schemas.microsoft.com/office/drawing/2014/main" id="{C267B473-3870-45B7-8D01-E8AA6B70F826}"/>
              </a:ext>
            </a:extLst>
          </p:cNvPr>
          <p:cNvSpPr>
            <a:spLocks noGrp="1"/>
          </p:cNvSpPr>
          <p:nvPr>
            <p:ph idx="1"/>
          </p:nvPr>
        </p:nvSpPr>
        <p:spPr/>
        <p:txBody>
          <a:bodyPr/>
          <a:lstStyle/>
          <a:p>
            <a:endParaRPr lang="hu-HU"/>
          </a:p>
        </p:txBody>
      </p:sp>
      <p:pic>
        <p:nvPicPr>
          <p:cNvPr id="5" name="Kép 4">
            <a:extLst>
              <a:ext uri="{FF2B5EF4-FFF2-40B4-BE49-F238E27FC236}">
                <a16:creationId xmlns:a16="http://schemas.microsoft.com/office/drawing/2014/main" id="{115C2F18-6C9A-4807-86B3-AF841AF9D360}"/>
              </a:ext>
            </a:extLst>
          </p:cNvPr>
          <p:cNvPicPr>
            <a:picLocks noChangeAspect="1"/>
          </p:cNvPicPr>
          <p:nvPr/>
        </p:nvPicPr>
        <p:blipFill>
          <a:blip r:embed="rId2"/>
          <a:stretch>
            <a:fillRect/>
          </a:stretch>
        </p:blipFill>
        <p:spPr>
          <a:xfrm>
            <a:off x="7856738" y="22195"/>
            <a:ext cx="4335262" cy="6835806"/>
          </a:xfrm>
          <a:prstGeom prst="rect">
            <a:avLst/>
          </a:prstGeom>
        </p:spPr>
      </p:pic>
    </p:spTree>
    <p:extLst>
      <p:ext uri="{BB962C8B-B14F-4D97-AF65-F5344CB8AC3E}">
        <p14:creationId xmlns:p14="http://schemas.microsoft.com/office/powerpoint/2010/main" val="2629771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6DADC1-FFEC-7FA4-06F3-309F6EC0AC39}"/>
              </a:ext>
            </a:extLst>
          </p:cNvPr>
          <p:cNvSpPr>
            <a:spLocks noGrp="1"/>
          </p:cNvSpPr>
          <p:nvPr>
            <p:ph type="title"/>
          </p:nvPr>
        </p:nvSpPr>
        <p:spPr>
          <a:xfrm>
            <a:off x="685801" y="609600"/>
            <a:ext cx="10131425" cy="1456267"/>
          </a:xfrm>
        </p:spPr>
        <p:txBody>
          <a:bodyPr/>
          <a:lstStyle/>
          <a:p>
            <a:r>
              <a:rPr lang="hu-HU" dirty="0"/>
              <a:t>Kezdőoldal </a:t>
            </a:r>
            <a:r>
              <a:rPr lang="hu-HU" dirty="0" err="1"/>
              <a:t>dark</a:t>
            </a:r>
            <a:r>
              <a:rPr lang="hu-HU" dirty="0"/>
              <a:t> ás </a:t>
            </a:r>
            <a:r>
              <a:rPr lang="hu-HU" dirty="0" err="1"/>
              <a:t>Light</a:t>
            </a:r>
            <a:r>
              <a:rPr lang="hu-HU" dirty="0"/>
              <a:t> </a:t>
            </a:r>
            <a:r>
              <a:rPr lang="hu-HU" dirty="0" err="1"/>
              <a:t>mode</a:t>
            </a:r>
            <a:endParaRPr lang="en-US" dirty="0"/>
          </a:p>
        </p:txBody>
      </p:sp>
      <p:sp>
        <p:nvSpPr>
          <p:cNvPr id="12" name="Content Placeholder 2">
            <a:extLst>
              <a:ext uri="{FF2B5EF4-FFF2-40B4-BE49-F238E27FC236}">
                <a16:creationId xmlns:a16="http://schemas.microsoft.com/office/drawing/2014/main" id="{796AD47F-FCE9-870C-D236-66098340EBE8}"/>
              </a:ext>
            </a:extLst>
          </p:cNvPr>
          <p:cNvSpPr>
            <a:spLocks noGrp="1"/>
          </p:cNvSpPr>
          <p:nvPr>
            <p:ph sz="half" idx="1"/>
          </p:nvPr>
        </p:nvSpPr>
        <p:spPr>
          <a:xfrm>
            <a:off x="685802" y="2142067"/>
            <a:ext cx="4995334" cy="3649134"/>
          </a:xfrm>
        </p:spPr>
        <p:txBody>
          <a:bodyPr/>
          <a:lstStyle/>
          <a:p>
            <a:endParaRPr lang="en-US"/>
          </a:p>
        </p:txBody>
      </p:sp>
      <p:pic>
        <p:nvPicPr>
          <p:cNvPr id="5" name="Kép 4">
            <a:extLst>
              <a:ext uri="{FF2B5EF4-FFF2-40B4-BE49-F238E27FC236}">
                <a16:creationId xmlns:a16="http://schemas.microsoft.com/office/drawing/2014/main" id="{80007591-7560-4560-BD8B-EBA341FD15D8}"/>
              </a:ext>
            </a:extLst>
          </p:cNvPr>
          <p:cNvPicPr>
            <a:picLocks noChangeAspect="1"/>
          </p:cNvPicPr>
          <p:nvPr/>
        </p:nvPicPr>
        <p:blipFill>
          <a:blip r:embed="rId2"/>
          <a:stretch>
            <a:fillRect/>
          </a:stretch>
        </p:blipFill>
        <p:spPr>
          <a:xfrm>
            <a:off x="6510866" y="2783491"/>
            <a:ext cx="4891817" cy="2375778"/>
          </a:xfrm>
          <a:prstGeom prst="rect">
            <a:avLst/>
          </a:prstGeom>
          <a:noFill/>
        </p:spPr>
      </p:pic>
      <p:pic>
        <p:nvPicPr>
          <p:cNvPr id="8" name="Kép 7">
            <a:extLst>
              <a:ext uri="{FF2B5EF4-FFF2-40B4-BE49-F238E27FC236}">
                <a16:creationId xmlns:a16="http://schemas.microsoft.com/office/drawing/2014/main" id="{7073AE04-A62B-4751-8C01-845411C61FD5}"/>
              </a:ext>
            </a:extLst>
          </p:cNvPr>
          <p:cNvPicPr>
            <a:picLocks noChangeAspect="1"/>
          </p:cNvPicPr>
          <p:nvPr/>
        </p:nvPicPr>
        <p:blipFill>
          <a:blip r:embed="rId3"/>
          <a:stretch>
            <a:fillRect/>
          </a:stretch>
        </p:blipFill>
        <p:spPr>
          <a:xfrm>
            <a:off x="685799" y="2773998"/>
            <a:ext cx="4995334" cy="2385271"/>
          </a:xfrm>
          <a:prstGeom prst="rect">
            <a:avLst/>
          </a:prstGeom>
          <a:noFill/>
        </p:spPr>
      </p:pic>
    </p:spTree>
    <p:extLst>
      <p:ext uri="{BB962C8B-B14F-4D97-AF65-F5344CB8AC3E}">
        <p14:creationId xmlns:p14="http://schemas.microsoft.com/office/powerpoint/2010/main" val="231009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533CEBF-6CDA-6C85-C93B-E578D0A070BE}"/>
              </a:ext>
            </a:extLst>
          </p:cNvPr>
          <p:cNvSpPr>
            <a:spLocks noGrp="1"/>
          </p:cNvSpPr>
          <p:nvPr>
            <p:ph type="title"/>
          </p:nvPr>
        </p:nvSpPr>
        <p:spPr>
          <a:xfrm>
            <a:off x="685801" y="609600"/>
            <a:ext cx="10131425" cy="1456267"/>
          </a:xfrm>
        </p:spPr>
        <p:txBody>
          <a:bodyPr anchor="ctr">
            <a:normAutofit/>
          </a:bodyPr>
          <a:lstStyle/>
          <a:p>
            <a:r>
              <a:rPr lang="hu-HU" dirty="0"/>
              <a:t>Bejelentkezés</a:t>
            </a:r>
            <a:endParaRPr lang="en-US" dirty="0"/>
          </a:p>
        </p:txBody>
      </p:sp>
      <p:sp>
        <p:nvSpPr>
          <p:cNvPr id="17" name="Content Placeholder 2">
            <a:extLst>
              <a:ext uri="{FF2B5EF4-FFF2-40B4-BE49-F238E27FC236}">
                <a16:creationId xmlns:a16="http://schemas.microsoft.com/office/drawing/2014/main" id="{0C943BAA-8218-0D20-5C39-BD4CCE3C3F1D}"/>
              </a:ext>
            </a:extLst>
          </p:cNvPr>
          <p:cNvSpPr>
            <a:spLocks noGrp="1"/>
          </p:cNvSpPr>
          <p:nvPr>
            <p:ph sz="half" idx="1"/>
          </p:nvPr>
        </p:nvSpPr>
        <p:spPr>
          <a:xfrm>
            <a:off x="685802" y="2142067"/>
            <a:ext cx="4995334" cy="3649134"/>
          </a:xfrm>
        </p:spPr>
        <p:txBody>
          <a:bodyPr/>
          <a:lstStyle/>
          <a:p>
            <a:endParaRPr lang="en-US"/>
          </a:p>
        </p:txBody>
      </p:sp>
      <p:pic>
        <p:nvPicPr>
          <p:cNvPr id="7" name="Kép 6">
            <a:extLst>
              <a:ext uri="{FF2B5EF4-FFF2-40B4-BE49-F238E27FC236}">
                <a16:creationId xmlns:a16="http://schemas.microsoft.com/office/drawing/2014/main" id="{A92109D6-1029-438F-81E2-A8DF639A7505}"/>
              </a:ext>
            </a:extLst>
          </p:cNvPr>
          <p:cNvPicPr>
            <a:picLocks noChangeAspect="1"/>
          </p:cNvPicPr>
          <p:nvPr/>
        </p:nvPicPr>
        <p:blipFill>
          <a:blip r:embed="rId2"/>
          <a:srcRect r="4" b="3781"/>
          <a:stretch/>
        </p:blipFill>
        <p:spPr>
          <a:xfrm>
            <a:off x="7196668" y="2095995"/>
            <a:ext cx="4995332" cy="3649133"/>
          </a:xfrm>
          <a:prstGeom prst="rect">
            <a:avLst/>
          </a:prstGeom>
          <a:noFill/>
        </p:spPr>
      </p:pic>
      <p:pic>
        <p:nvPicPr>
          <p:cNvPr id="9" name="Kép 8">
            <a:extLst>
              <a:ext uri="{FF2B5EF4-FFF2-40B4-BE49-F238E27FC236}">
                <a16:creationId xmlns:a16="http://schemas.microsoft.com/office/drawing/2014/main" id="{A447BE56-0408-4883-8CF8-55A0A87B3D4C}"/>
              </a:ext>
            </a:extLst>
          </p:cNvPr>
          <p:cNvPicPr>
            <a:picLocks noChangeAspect="1"/>
          </p:cNvPicPr>
          <p:nvPr/>
        </p:nvPicPr>
        <p:blipFill>
          <a:blip r:embed="rId3"/>
          <a:stretch>
            <a:fillRect/>
          </a:stretch>
        </p:blipFill>
        <p:spPr>
          <a:xfrm>
            <a:off x="197529" y="2556769"/>
            <a:ext cx="6417710" cy="3054938"/>
          </a:xfrm>
          <a:prstGeom prst="rect">
            <a:avLst/>
          </a:prstGeom>
        </p:spPr>
      </p:pic>
    </p:spTree>
    <p:extLst>
      <p:ext uri="{BB962C8B-B14F-4D97-AF65-F5344CB8AC3E}">
        <p14:creationId xmlns:p14="http://schemas.microsoft.com/office/powerpoint/2010/main" val="3820411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036345E-FBBD-4F6E-A7FC-ACE0CC34F32D}"/>
              </a:ext>
            </a:extLst>
          </p:cNvPr>
          <p:cNvSpPr>
            <a:spLocks noGrp="1"/>
          </p:cNvSpPr>
          <p:nvPr>
            <p:ph type="title"/>
          </p:nvPr>
        </p:nvSpPr>
        <p:spPr/>
        <p:txBody>
          <a:bodyPr/>
          <a:lstStyle/>
          <a:p>
            <a:r>
              <a:rPr lang="hu-HU" dirty="0"/>
              <a:t>Regisztráció</a:t>
            </a:r>
          </a:p>
        </p:txBody>
      </p:sp>
      <p:sp>
        <p:nvSpPr>
          <p:cNvPr id="3" name="Tartalom helye 2">
            <a:extLst>
              <a:ext uri="{FF2B5EF4-FFF2-40B4-BE49-F238E27FC236}">
                <a16:creationId xmlns:a16="http://schemas.microsoft.com/office/drawing/2014/main" id="{60C1B500-9A89-4DD0-A952-4E278FB6FBD1}"/>
              </a:ext>
            </a:extLst>
          </p:cNvPr>
          <p:cNvSpPr>
            <a:spLocks noGrp="1"/>
          </p:cNvSpPr>
          <p:nvPr>
            <p:ph idx="1"/>
          </p:nvPr>
        </p:nvSpPr>
        <p:spPr/>
        <p:txBody>
          <a:bodyPr/>
          <a:lstStyle/>
          <a:p>
            <a:endParaRPr lang="hu-HU"/>
          </a:p>
        </p:txBody>
      </p:sp>
      <p:pic>
        <p:nvPicPr>
          <p:cNvPr id="5" name="Kép 4">
            <a:extLst>
              <a:ext uri="{FF2B5EF4-FFF2-40B4-BE49-F238E27FC236}">
                <a16:creationId xmlns:a16="http://schemas.microsoft.com/office/drawing/2014/main" id="{8E316D06-EA84-4EFF-AD87-1D439F3EEA3D}"/>
              </a:ext>
            </a:extLst>
          </p:cNvPr>
          <p:cNvPicPr>
            <a:picLocks noChangeAspect="1"/>
          </p:cNvPicPr>
          <p:nvPr/>
        </p:nvPicPr>
        <p:blipFill>
          <a:blip r:embed="rId2"/>
          <a:stretch>
            <a:fillRect/>
          </a:stretch>
        </p:blipFill>
        <p:spPr>
          <a:xfrm>
            <a:off x="0" y="2417403"/>
            <a:ext cx="6484128" cy="3098460"/>
          </a:xfrm>
          <a:prstGeom prst="rect">
            <a:avLst/>
          </a:prstGeom>
        </p:spPr>
      </p:pic>
      <p:pic>
        <p:nvPicPr>
          <p:cNvPr id="7" name="Kép 6">
            <a:extLst>
              <a:ext uri="{FF2B5EF4-FFF2-40B4-BE49-F238E27FC236}">
                <a16:creationId xmlns:a16="http://schemas.microsoft.com/office/drawing/2014/main" id="{7B51424B-B1CC-4F00-959A-E5C1C9816627}"/>
              </a:ext>
            </a:extLst>
          </p:cNvPr>
          <p:cNvPicPr>
            <a:picLocks noChangeAspect="1"/>
          </p:cNvPicPr>
          <p:nvPr/>
        </p:nvPicPr>
        <p:blipFill>
          <a:blip r:embed="rId3"/>
          <a:stretch>
            <a:fillRect/>
          </a:stretch>
        </p:blipFill>
        <p:spPr>
          <a:xfrm>
            <a:off x="6558957" y="2933026"/>
            <a:ext cx="4258269" cy="2067213"/>
          </a:xfrm>
          <a:prstGeom prst="rect">
            <a:avLst/>
          </a:prstGeom>
        </p:spPr>
      </p:pic>
    </p:spTree>
    <p:extLst>
      <p:ext uri="{BB962C8B-B14F-4D97-AF65-F5344CB8AC3E}">
        <p14:creationId xmlns:p14="http://schemas.microsoft.com/office/powerpoint/2010/main" val="3710330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DE3E77C-CFB7-4826-BF8B-7291661E023E}"/>
              </a:ext>
            </a:extLst>
          </p:cNvPr>
          <p:cNvSpPr>
            <a:spLocks noGrp="1"/>
          </p:cNvSpPr>
          <p:nvPr>
            <p:ph type="title"/>
          </p:nvPr>
        </p:nvSpPr>
        <p:spPr/>
        <p:txBody>
          <a:bodyPr/>
          <a:lstStyle/>
          <a:p>
            <a:r>
              <a:rPr lang="hu-HU" dirty="0" err="1"/>
              <a:t>Kijlenetkezés</a:t>
            </a:r>
            <a:endParaRPr lang="hu-HU" dirty="0"/>
          </a:p>
        </p:txBody>
      </p:sp>
      <p:sp>
        <p:nvSpPr>
          <p:cNvPr id="3" name="Tartalom helye 2">
            <a:extLst>
              <a:ext uri="{FF2B5EF4-FFF2-40B4-BE49-F238E27FC236}">
                <a16:creationId xmlns:a16="http://schemas.microsoft.com/office/drawing/2014/main" id="{0AA5B45B-58AF-4379-9EAD-77461AADCDDE}"/>
              </a:ext>
            </a:extLst>
          </p:cNvPr>
          <p:cNvSpPr>
            <a:spLocks noGrp="1"/>
          </p:cNvSpPr>
          <p:nvPr>
            <p:ph idx="1"/>
          </p:nvPr>
        </p:nvSpPr>
        <p:spPr/>
        <p:txBody>
          <a:bodyPr/>
          <a:lstStyle/>
          <a:p>
            <a:endParaRPr lang="hu-HU"/>
          </a:p>
        </p:txBody>
      </p:sp>
      <p:pic>
        <p:nvPicPr>
          <p:cNvPr id="7" name="Kép 6">
            <a:extLst>
              <a:ext uri="{FF2B5EF4-FFF2-40B4-BE49-F238E27FC236}">
                <a16:creationId xmlns:a16="http://schemas.microsoft.com/office/drawing/2014/main" id="{ADA5BBFA-39A3-4E9F-A9F7-4FAEF640A607}"/>
              </a:ext>
            </a:extLst>
          </p:cNvPr>
          <p:cNvPicPr>
            <a:picLocks noChangeAspect="1"/>
          </p:cNvPicPr>
          <p:nvPr/>
        </p:nvPicPr>
        <p:blipFill>
          <a:blip r:embed="rId2"/>
          <a:stretch>
            <a:fillRect/>
          </a:stretch>
        </p:blipFill>
        <p:spPr>
          <a:xfrm>
            <a:off x="685801" y="3618266"/>
            <a:ext cx="3848637" cy="438211"/>
          </a:xfrm>
          <a:prstGeom prst="rect">
            <a:avLst/>
          </a:prstGeom>
        </p:spPr>
      </p:pic>
      <p:pic>
        <p:nvPicPr>
          <p:cNvPr id="9" name="Kép 8">
            <a:extLst>
              <a:ext uri="{FF2B5EF4-FFF2-40B4-BE49-F238E27FC236}">
                <a16:creationId xmlns:a16="http://schemas.microsoft.com/office/drawing/2014/main" id="{2D268567-81C3-46DF-8417-4C048E523C40}"/>
              </a:ext>
            </a:extLst>
          </p:cNvPr>
          <p:cNvPicPr>
            <a:picLocks noChangeAspect="1"/>
          </p:cNvPicPr>
          <p:nvPr/>
        </p:nvPicPr>
        <p:blipFill>
          <a:blip r:embed="rId3"/>
          <a:stretch>
            <a:fillRect/>
          </a:stretch>
        </p:blipFill>
        <p:spPr>
          <a:xfrm>
            <a:off x="5879361" y="3088444"/>
            <a:ext cx="4419107" cy="1767642"/>
          </a:xfrm>
          <a:prstGeom prst="rect">
            <a:avLst/>
          </a:prstGeom>
        </p:spPr>
      </p:pic>
    </p:spTree>
    <p:extLst>
      <p:ext uri="{BB962C8B-B14F-4D97-AF65-F5344CB8AC3E}">
        <p14:creationId xmlns:p14="http://schemas.microsoft.com/office/powerpoint/2010/main" val="2223605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C7CB1B0-299B-4983-B4E0-3833EB6D161A}"/>
              </a:ext>
            </a:extLst>
          </p:cNvPr>
          <p:cNvSpPr>
            <a:spLocks noGrp="1"/>
          </p:cNvSpPr>
          <p:nvPr>
            <p:ph type="title"/>
          </p:nvPr>
        </p:nvSpPr>
        <p:spPr>
          <a:xfrm>
            <a:off x="685801" y="609600"/>
            <a:ext cx="10131425" cy="1456267"/>
          </a:xfrm>
        </p:spPr>
        <p:txBody>
          <a:bodyPr anchor="ctr">
            <a:normAutofit/>
          </a:bodyPr>
          <a:lstStyle/>
          <a:p>
            <a:r>
              <a:rPr lang="hu-HU" dirty="0"/>
              <a:t>Termékfeltöltés</a:t>
            </a:r>
          </a:p>
        </p:txBody>
      </p:sp>
      <p:pic>
        <p:nvPicPr>
          <p:cNvPr id="5" name="Kép 4">
            <a:extLst>
              <a:ext uri="{FF2B5EF4-FFF2-40B4-BE49-F238E27FC236}">
                <a16:creationId xmlns:a16="http://schemas.microsoft.com/office/drawing/2014/main" id="{48F70B64-5E12-438B-B477-190FCA16D7C0}"/>
              </a:ext>
            </a:extLst>
          </p:cNvPr>
          <p:cNvPicPr>
            <a:picLocks noChangeAspect="1"/>
          </p:cNvPicPr>
          <p:nvPr/>
        </p:nvPicPr>
        <p:blipFill>
          <a:blip r:embed="rId2"/>
          <a:stretch>
            <a:fillRect/>
          </a:stretch>
        </p:blipFill>
        <p:spPr>
          <a:xfrm>
            <a:off x="188652" y="2506833"/>
            <a:ext cx="6318750" cy="3284367"/>
          </a:xfrm>
          <a:prstGeom prst="rect">
            <a:avLst/>
          </a:prstGeom>
          <a:noFill/>
        </p:spPr>
      </p:pic>
      <p:sp>
        <p:nvSpPr>
          <p:cNvPr id="12" name="Content Placeholder 3">
            <a:extLst>
              <a:ext uri="{FF2B5EF4-FFF2-40B4-BE49-F238E27FC236}">
                <a16:creationId xmlns:a16="http://schemas.microsoft.com/office/drawing/2014/main" id="{D2B7C8E9-7843-EBA6-459E-D2B00FA0FE1D}"/>
              </a:ext>
            </a:extLst>
          </p:cNvPr>
          <p:cNvSpPr>
            <a:spLocks noGrp="1"/>
          </p:cNvSpPr>
          <p:nvPr>
            <p:ph sz="half" idx="2"/>
          </p:nvPr>
        </p:nvSpPr>
        <p:spPr>
          <a:xfrm>
            <a:off x="5821895" y="2142067"/>
            <a:ext cx="4995332" cy="3649133"/>
          </a:xfrm>
        </p:spPr>
        <p:txBody>
          <a:bodyPr/>
          <a:lstStyle/>
          <a:p>
            <a:endParaRPr lang="en-US"/>
          </a:p>
        </p:txBody>
      </p:sp>
      <p:pic>
        <p:nvPicPr>
          <p:cNvPr id="7" name="Kép 6">
            <a:extLst>
              <a:ext uri="{FF2B5EF4-FFF2-40B4-BE49-F238E27FC236}">
                <a16:creationId xmlns:a16="http://schemas.microsoft.com/office/drawing/2014/main" id="{99D8B6E1-D9D1-4EC0-886E-8BC13EB2A306}"/>
              </a:ext>
            </a:extLst>
          </p:cNvPr>
          <p:cNvPicPr>
            <a:picLocks noChangeAspect="1"/>
          </p:cNvPicPr>
          <p:nvPr/>
        </p:nvPicPr>
        <p:blipFill>
          <a:blip r:embed="rId3"/>
          <a:stretch>
            <a:fillRect/>
          </a:stretch>
        </p:blipFill>
        <p:spPr>
          <a:xfrm>
            <a:off x="7350712" y="168634"/>
            <a:ext cx="3607274" cy="6520732"/>
          </a:xfrm>
          <a:prstGeom prst="rect">
            <a:avLst/>
          </a:prstGeom>
        </p:spPr>
      </p:pic>
    </p:spTree>
    <p:extLst>
      <p:ext uri="{BB962C8B-B14F-4D97-AF65-F5344CB8AC3E}">
        <p14:creationId xmlns:p14="http://schemas.microsoft.com/office/powerpoint/2010/main" val="803415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7CEC71-506C-41C5-A546-995688BAD1D0}"/>
              </a:ext>
            </a:extLst>
          </p:cNvPr>
          <p:cNvSpPr>
            <a:spLocks noGrp="1"/>
          </p:cNvSpPr>
          <p:nvPr>
            <p:ph type="title"/>
          </p:nvPr>
        </p:nvSpPr>
        <p:spPr>
          <a:xfrm>
            <a:off x="685800" y="2074333"/>
            <a:ext cx="3680885" cy="1371600"/>
          </a:xfrm>
        </p:spPr>
        <p:txBody>
          <a:bodyPr anchor="b">
            <a:normAutofit/>
          </a:bodyPr>
          <a:lstStyle/>
          <a:p>
            <a:r>
              <a:rPr lang="hu-HU" dirty="0"/>
              <a:t>Kompatibilitás</a:t>
            </a:r>
          </a:p>
        </p:txBody>
      </p:sp>
      <p:pic>
        <p:nvPicPr>
          <p:cNvPr id="6146" name="Picture 2" descr="Responsive Websites – Computer Don">
            <a:extLst>
              <a:ext uri="{FF2B5EF4-FFF2-40B4-BE49-F238E27FC236}">
                <a16:creationId xmlns:a16="http://schemas.microsoft.com/office/drawing/2014/main" id="{876BFDA4-A5B2-49F4-A617-BF404F484F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8201" y="1403672"/>
            <a:ext cx="6169026" cy="3593457"/>
          </a:xfrm>
          <a:prstGeom prst="rect">
            <a:avLst/>
          </a:prstGeom>
          <a:noFill/>
          <a:extLst>
            <a:ext uri="{909E8E84-426E-40DD-AFC4-6F175D3DCCD1}">
              <a14:hiddenFill xmlns:a14="http://schemas.microsoft.com/office/drawing/2010/main">
                <a:solidFill>
                  <a:srgbClr val="FFFFFF"/>
                </a:solidFill>
              </a14:hiddenFill>
            </a:ext>
          </a:extLst>
        </p:spPr>
      </p:pic>
      <p:sp>
        <p:nvSpPr>
          <p:cNvPr id="3" name="Tartalom helye 2">
            <a:extLst>
              <a:ext uri="{FF2B5EF4-FFF2-40B4-BE49-F238E27FC236}">
                <a16:creationId xmlns:a16="http://schemas.microsoft.com/office/drawing/2014/main" id="{ADFC7E7B-E92B-4AC8-B7E0-396E7115926A}"/>
              </a:ext>
            </a:extLst>
          </p:cNvPr>
          <p:cNvSpPr>
            <a:spLocks noGrp="1"/>
          </p:cNvSpPr>
          <p:nvPr>
            <p:ph type="body" sz="half" idx="2"/>
          </p:nvPr>
        </p:nvSpPr>
        <p:spPr>
          <a:xfrm>
            <a:off x="685800" y="3445933"/>
            <a:ext cx="3680885" cy="1828800"/>
          </a:xfrm>
        </p:spPr>
        <p:txBody>
          <a:bodyPr anchor="t">
            <a:normAutofit/>
          </a:bodyPr>
          <a:lstStyle/>
          <a:p>
            <a:r>
              <a:rPr lang="hu-HU" dirty="0"/>
              <a:t>Android rendszerre kompatibilis a </a:t>
            </a:r>
            <a:r>
              <a:rPr lang="hu-HU" dirty="0" err="1"/>
              <a:t>Vendo</a:t>
            </a:r>
            <a:r>
              <a:rPr lang="hu-HU" dirty="0"/>
              <a:t> </a:t>
            </a:r>
            <a:r>
              <a:rPr lang="hu-HU" dirty="0" err="1"/>
              <a:t>marketplaceünk</a:t>
            </a:r>
            <a:endParaRPr lang="hu-HU" dirty="0"/>
          </a:p>
        </p:txBody>
      </p:sp>
    </p:spTree>
    <p:extLst>
      <p:ext uri="{BB962C8B-B14F-4D97-AF65-F5344CB8AC3E}">
        <p14:creationId xmlns:p14="http://schemas.microsoft.com/office/powerpoint/2010/main" val="723257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69E60C1-AFB1-4278-9E0A-A63302BC979C}"/>
              </a:ext>
            </a:extLst>
          </p:cNvPr>
          <p:cNvSpPr>
            <a:spLocks noGrp="1"/>
          </p:cNvSpPr>
          <p:nvPr>
            <p:ph type="title"/>
          </p:nvPr>
        </p:nvSpPr>
        <p:spPr/>
        <p:txBody>
          <a:bodyPr/>
          <a:lstStyle/>
          <a:p>
            <a:r>
              <a:rPr lang="hu-HU" dirty="0"/>
              <a:t>Q&amp;A</a:t>
            </a:r>
          </a:p>
        </p:txBody>
      </p:sp>
      <p:sp>
        <p:nvSpPr>
          <p:cNvPr id="3" name="Tartalom helye 2">
            <a:extLst>
              <a:ext uri="{FF2B5EF4-FFF2-40B4-BE49-F238E27FC236}">
                <a16:creationId xmlns:a16="http://schemas.microsoft.com/office/drawing/2014/main" id="{6A4C6C12-CD48-496C-AD10-B7139CB5EB60}"/>
              </a:ext>
            </a:extLst>
          </p:cNvPr>
          <p:cNvSpPr>
            <a:spLocks noGrp="1"/>
          </p:cNvSpPr>
          <p:nvPr>
            <p:ph idx="1"/>
          </p:nvPr>
        </p:nvSpPr>
        <p:spPr/>
        <p:txBody>
          <a:bodyPr/>
          <a:lstStyle/>
          <a:p>
            <a:endParaRPr lang="hu-HU"/>
          </a:p>
        </p:txBody>
      </p:sp>
    </p:spTree>
    <p:extLst>
      <p:ext uri="{BB962C8B-B14F-4D97-AF65-F5344CB8AC3E}">
        <p14:creationId xmlns:p14="http://schemas.microsoft.com/office/powerpoint/2010/main" val="1224194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3DDDF4-F666-4D1A-8E20-DFE415C351CF}"/>
              </a:ext>
            </a:extLst>
          </p:cNvPr>
          <p:cNvSpPr>
            <a:spLocks noGrp="1"/>
          </p:cNvSpPr>
          <p:nvPr>
            <p:ph type="title"/>
          </p:nvPr>
        </p:nvSpPr>
        <p:spPr/>
        <p:txBody>
          <a:bodyPr/>
          <a:lstStyle/>
          <a:p>
            <a:r>
              <a:rPr lang="hu-HU" dirty="0"/>
              <a:t>Köszönjük a figyelmet!</a:t>
            </a:r>
          </a:p>
        </p:txBody>
      </p:sp>
      <p:sp>
        <p:nvSpPr>
          <p:cNvPr id="3" name="Tartalom helye 2">
            <a:extLst>
              <a:ext uri="{FF2B5EF4-FFF2-40B4-BE49-F238E27FC236}">
                <a16:creationId xmlns:a16="http://schemas.microsoft.com/office/drawing/2014/main" id="{0888CF2A-88CB-4071-A8B6-DB7CCC803EB1}"/>
              </a:ext>
            </a:extLst>
          </p:cNvPr>
          <p:cNvSpPr>
            <a:spLocks noGrp="1"/>
          </p:cNvSpPr>
          <p:nvPr>
            <p:ph idx="1"/>
          </p:nvPr>
        </p:nvSpPr>
        <p:spPr/>
        <p:txBody>
          <a:bodyPr>
            <a:normAutofit fontScale="70000" lnSpcReduction="20000"/>
          </a:bodyPr>
          <a:lstStyle/>
          <a:p>
            <a:endParaRPr lang="hu-HU" dirty="0"/>
          </a:p>
          <a:p>
            <a:endParaRPr lang="hu-HU" dirty="0"/>
          </a:p>
          <a:p>
            <a:endParaRPr lang="hu-HU" dirty="0"/>
          </a:p>
          <a:p>
            <a:endParaRPr lang="hu-HU" dirty="0"/>
          </a:p>
          <a:p>
            <a:endParaRPr lang="hu-HU" dirty="0"/>
          </a:p>
          <a:p>
            <a:endParaRPr lang="hu-HU" dirty="0"/>
          </a:p>
          <a:p>
            <a:r>
              <a:rPr lang="hu-HU" dirty="0"/>
              <a:t>Készítette: </a:t>
            </a:r>
            <a:r>
              <a:rPr lang="hu-HU" dirty="0" err="1"/>
              <a:t>Gilcs</a:t>
            </a:r>
            <a:r>
              <a:rPr lang="hu-HU" dirty="0"/>
              <a:t> </a:t>
            </a:r>
            <a:r>
              <a:rPr lang="hu-HU" dirty="0" err="1"/>
              <a:t>Róbert,Makula</a:t>
            </a:r>
            <a:r>
              <a:rPr lang="hu-HU" dirty="0"/>
              <a:t> Milán</a:t>
            </a:r>
          </a:p>
          <a:p>
            <a:endParaRPr lang="hu-HU" dirty="0"/>
          </a:p>
          <a:p>
            <a:r>
              <a:rPr lang="hu-HU" dirty="0"/>
              <a:t>Források:</a:t>
            </a:r>
          </a:p>
          <a:p>
            <a:r>
              <a:rPr lang="hu-HU" dirty="0">
                <a:hlinkClick r:id="rId2"/>
              </a:rPr>
              <a:t>https://daisyui.com/</a:t>
            </a:r>
            <a:endParaRPr lang="hu-HU" dirty="0"/>
          </a:p>
          <a:p>
            <a:r>
              <a:rPr lang="hu-HU" dirty="0">
                <a:hlinkClick r:id="rId3"/>
              </a:rPr>
              <a:t>https://tailwindcss.com/</a:t>
            </a:r>
            <a:endParaRPr lang="hu-HU" dirty="0"/>
          </a:p>
          <a:p>
            <a:r>
              <a:rPr lang="hu-HU" dirty="0">
                <a:hlinkClick r:id="rId4"/>
              </a:rPr>
              <a:t>https://react.dev/</a:t>
            </a:r>
            <a:endParaRPr lang="hu-HU" dirty="0"/>
          </a:p>
          <a:p>
            <a:endParaRPr lang="hu-HU" dirty="0"/>
          </a:p>
        </p:txBody>
      </p:sp>
    </p:spTree>
    <p:extLst>
      <p:ext uri="{BB962C8B-B14F-4D97-AF65-F5344CB8AC3E}">
        <p14:creationId xmlns:p14="http://schemas.microsoft.com/office/powerpoint/2010/main" val="2403489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659A64C-EA0D-4DC2-A8C5-C88EFBF64979}"/>
              </a:ext>
            </a:extLst>
          </p:cNvPr>
          <p:cNvSpPr>
            <a:spLocks noGrp="1"/>
          </p:cNvSpPr>
          <p:nvPr>
            <p:ph type="title"/>
          </p:nvPr>
        </p:nvSpPr>
        <p:spPr>
          <a:xfrm>
            <a:off x="685801" y="609600"/>
            <a:ext cx="10131425" cy="1456267"/>
          </a:xfrm>
        </p:spPr>
        <p:txBody>
          <a:bodyPr rtlCol="0" anchor="ctr">
            <a:normAutofit/>
          </a:bodyPr>
          <a:lstStyle/>
          <a:p>
            <a:r>
              <a:rPr lang="hu-HU" b="1" i="0">
                <a:effectLst/>
              </a:rPr>
              <a:t>Miért csináltuk?</a:t>
            </a:r>
            <a:endParaRPr lang="hu"/>
          </a:p>
        </p:txBody>
      </p:sp>
      <p:sp>
        <p:nvSpPr>
          <p:cNvPr id="3" name="Tartalom helye 2">
            <a:extLst>
              <a:ext uri="{FF2B5EF4-FFF2-40B4-BE49-F238E27FC236}">
                <a16:creationId xmlns:a16="http://schemas.microsoft.com/office/drawing/2014/main" id="{25AADCBA-8B92-4FBD-B325-3AA53CFF953E}"/>
              </a:ext>
            </a:extLst>
          </p:cNvPr>
          <p:cNvSpPr>
            <a:spLocks noGrp="1"/>
          </p:cNvSpPr>
          <p:nvPr>
            <p:ph sz="half" idx="1"/>
          </p:nvPr>
        </p:nvSpPr>
        <p:spPr>
          <a:xfrm>
            <a:off x="685802" y="2142067"/>
            <a:ext cx="4995334" cy="3649134"/>
          </a:xfrm>
        </p:spPr>
        <p:txBody>
          <a:bodyPr rtlCol="0" anchor="ctr">
            <a:normAutofit/>
          </a:bodyPr>
          <a:lstStyle/>
          <a:p>
            <a:pPr>
              <a:buFont typeface="Arial" panose="020B0604020202020204" pitchFamily="34" charset="0"/>
              <a:buChar char="•"/>
            </a:pPr>
            <a:endParaRPr lang="hu-HU" b="1" i="0">
              <a:effectLst/>
            </a:endParaRPr>
          </a:p>
          <a:p>
            <a:pPr>
              <a:buFont typeface="Arial" panose="020B0604020202020204" pitchFamily="34" charset="0"/>
              <a:buChar char="•"/>
            </a:pPr>
            <a:r>
              <a:rPr lang="hu-HU" b="1" i="0">
                <a:effectLst/>
              </a:rPr>
              <a:t>Gyakorlati cél:</a:t>
            </a:r>
            <a:r>
              <a:rPr lang="hu-HU" b="0" i="0">
                <a:effectLst/>
              </a:rPr>
              <a:t> Az elméleti tudásunkat valós projekten való alkalmazásra (pl. felhasználói felület, adatbázisok, biztonság).</a:t>
            </a:r>
          </a:p>
          <a:p>
            <a:pPr>
              <a:buFont typeface="Arial" panose="020B0604020202020204" pitchFamily="34" charset="0"/>
              <a:buChar char="•"/>
            </a:pPr>
            <a:r>
              <a:rPr lang="hu-HU" b="1" i="0">
                <a:effectLst/>
              </a:rPr>
              <a:t>Csapatmunka:</a:t>
            </a:r>
            <a:r>
              <a:rPr lang="hu-HU" b="0" i="0">
                <a:effectLst/>
              </a:rPr>
              <a:t> Fejlesztettük a kommunikációt és projektmenedzsment készségeket.</a:t>
            </a:r>
          </a:p>
          <a:p>
            <a:pPr rtl="0"/>
            <a:endParaRPr lang="en-US" dirty="0"/>
          </a:p>
        </p:txBody>
      </p:sp>
      <p:pic>
        <p:nvPicPr>
          <p:cNvPr id="1026" name="Picture 2" descr="Two creative business people meeting and planning use post it notes sticky  note on desk to share idea, Analysis data chart and graph with teamwork  strategy brainstorming in office. 33857717 Stock Video at Vecteezy">
            <a:extLst>
              <a:ext uri="{FF2B5EF4-FFF2-40B4-BE49-F238E27FC236}">
                <a16:creationId xmlns:a16="http://schemas.microsoft.com/office/drawing/2014/main" id="{41C57B9E-3AD0-4ABD-9401-2058DBA3B4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687" r="17310" b="-2"/>
          <a:stretch/>
        </p:blipFill>
        <p:spPr bwMode="auto">
          <a:xfrm>
            <a:off x="5821895" y="2142067"/>
            <a:ext cx="4995332" cy="3649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64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C82E307-C220-4526-9707-B14878AE85A2}"/>
              </a:ext>
            </a:extLst>
          </p:cNvPr>
          <p:cNvSpPr>
            <a:spLocks noGrp="1"/>
          </p:cNvSpPr>
          <p:nvPr>
            <p:ph type="title"/>
          </p:nvPr>
        </p:nvSpPr>
        <p:spPr>
          <a:xfrm>
            <a:off x="685801" y="609600"/>
            <a:ext cx="10131425" cy="1456267"/>
          </a:xfrm>
        </p:spPr>
        <p:txBody>
          <a:bodyPr anchor="ctr">
            <a:normAutofit/>
          </a:bodyPr>
          <a:lstStyle/>
          <a:p>
            <a:r>
              <a:rPr lang="hu-HU" b="1" i="0">
                <a:effectLst/>
              </a:rPr>
              <a:t> Miért hasznos?</a:t>
            </a:r>
            <a:endParaRPr lang="hu-HU" dirty="0"/>
          </a:p>
        </p:txBody>
      </p:sp>
      <p:sp>
        <p:nvSpPr>
          <p:cNvPr id="3" name="Tartalom helye 2">
            <a:extLst>
              <a:ext uri="{FF2B5EF4-FFF2-40B4-BE49-F238E27FC236}">
                <a16:creationId xmlns:a16="http://schemas.microsoft.com/office/drawing/2014/main" id="{37AD096A-18A5-4C6C-B355-195ED5C8BE7D}"/>
              </a:ext>
            </a:extLst>
          </p:cNvPr>
          <p:cNvSpPr>
            <a:spLocks noGrp="1"/>
          </p:cNvSpPr>
          <p:nvPr>
            <p:ph sz="half" idx="1"/>
          </p:nvPr>
        </p:nvSpPr>
        <p:spPr>
          <a:xfrm>
            <a:off x="685802" y="2142067"/>
            <a:ext cx="4995334" cy="3649134"/>
          </a:xfrm>
        </p:spPr>
        <p:txBody>
          <a:bodyPr anchor="ctr">
            <a:normAutofit/>
          </a:bodyPr>
          <a:lstStyle/>
          <a:p>
            <a:pPr>
              <a:buFont typeface="Arial" panose="020B0604020202020204" pitchFamily="34" charset="0"/>
              <a:buChar char="•"/>
            </a:pPr>
            <a:r>
              <a:rPr lang="hu-HU" b="1" i="0">
                <a:effectLst/>
              </a:rPr>
              <a:t>Felhasználóknak:</a:t>
            </a:r>
            <a:r>
              <a:rPr lang="hu-HU" b="0" i="0">
                <a:effectLst/>
              </a:rPr>
              <a:t> Egyszerű platform termékek eladására/vételére, közösségi kapcsolatok építésére.</a:t>
            </a:r>
          </a:p>
          <a:p>
            <a:pPr>
              <a:buFont typeface="Arial" panose="020B0604020202020204" pitchFamily="34" charset="0"/>
              <a:buChar char="•"/>
            </a:pPr>
            <a:r>
              <a:rPr lang="hu-HU" b="1" i="0">
                <a:effectLst/>
              </a:rPr>
              <a:t>Fejlesztőként:</a:t>
            </a:r>
            <a:r>
              <a:rPr lang="hu-HU" b="0" i="0">
                <a:effectLst/>
              </a:rPr>
              <a:t> </a:t>
            </a:r>
            <a:r>
              <a:rPr lang="hu-HU" b="0" i="0" err="1">
                <a:effectLst/>
              </a:rPr>
              <a:t>Full-stack</a:t>
            </a:r>
            <a:r>
              <a:rPr lang="hu-HU" b="0" i="0">
                <a:effectLst/>
              </a:rPr>
              <a:t> fejlesztés gyakorlása, skálázható rendszer tervezése.</a:t>
            </a:r>
          </a:p>
          <a:p>
            <a:endParaRPr lang="hu-HU" dirty="0"/>
          </a:p>
        </p:txBody>
      </p:sp>
      <p:pic>
        <p:nvPicPr>
          <p:cNvPr id="2050" name="Picture 2" descr="Download Handshake, Business Deal, City. Royalty-Free Stock Illustration  Image - Pixabay">
            <a:extLst>
              <a:ext uri="{FF2B5EF4-FFF2-40B4-BE49-F238E27FC236}">
                <a16:creationId xmlns:a16="http://schemas.microsoft.com/office/drawing/2014/main" id="{74420EE8-4BDC-4799-819D-62A45A765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09" r="6215" b="-1"/>
          <a:stretch/>
        </p:blipFill>
        <p:spPr bwMode="auto">
          <a:xfrm>
            <a:off x="5821895" y="2142067"/>
            <a:ext cx="4995332" cy="3649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3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34C546B-7FEE-46D5-BBF4-AE873DB089BF}"/>
              </a:ext>
            </a:extLst>
          </p:cNvPr>
          <p:cNvSpPr>
            <a:spLocks noGrp="1"/>
          </p:cNvSpPr>
          <p:nvPr>
            <p:ph type="title"/>
          </p:nvPr>
        </p:nvSpPr>
        <p:spPr>
          <a:xfrm>
            <a:off x="685801" y="609600"/>
            <a:ext cx="10131425" cy="1456267"/>
          </a:xfrm>
        </p:spPr>
        <p:txBody>
          <a:bodyPr anchor="ctr">
            <a:normAutofit/>
          </a:bodyPr>
          <a:lstStyle/>
          <a:p>
            <a:r>
              <a:rPr lang="hu-HU" b="1" i="0">
                <a:effectLst/>
              </a:rPr>
              <a:t>Hogyan csináltuk?</a:t>
            </a:r>
            <a:endParaRPr lang="hu-HU" dirty="0"/>
          </a:p>
        </p:txBody>
      </p:sp>
      <p:sp>
        <p:nvSpPr>
          <p:cNvPr id="3" name="Tartalom helye 2">
            <a:extLst>
              <a:ext uri="{FF2B5EF4-FFF2-40B4-BE49-F238E27FC236}">
                <a16:creationId xmlns:a16="http://schemas.microsoft.com/office/drawing/2014/main" id="{E7B26276-21D6-41EE-8F0C-D3A23BDDFC61}"/>
              </a:ext>
            </a:extLst>
          </p:cNvPr>
          <p:cNvSpPr>
            <a:spLocks noGrp="1"/>
          </p:cNvSpPr>
          <p:nvPr>
            <p:ph sz="half" idx="1"/>
          </p:nvPr>
        </p:nvSpPr>
        <p:spPr>
          <a:xfrm>
            <a:off x="685802" y="2142067"/>
            <a:ext cx="4995334" cy="3649134"/>
          </a:xfrm>
        </p:spPr>
        <p:txBody>
          <a:bodyPr anchor="ctr">
            <a:normAutofit/>
          </a:bodyPr>
          <a:lstStyle/>
          <a:p>
            <a:pPr>
              <a:buFont typeface="Arial" panose="020B0604020202020204" pitchFamily="34" charset="0"/>
              <a:buChar char="•"/>
            </a:pPr>
            <a:r>
              <a:rPr lang="hu-HU" b="1" i="0">
                <a:effectLst/>
              </a:rPr>
              <a:t>Frontend:</a:t>
            </a:r>
            <a:r>
              <a:rPr lang="hu-HU" b="0" i="0">
                <a:effectLst/>
              </a:rPr>
              <a:t> React (komponensek, dinamikus UI), JavaScript (interaktivitás).</a:t>
            </a:r>
          </a:p>
          <a:p>
            <a:pPr>
              <a:buFont typeface="Arial" panose="020B0604020202020204" pitchFamily="34" charset="0"/>
              <a:buChar char="•"/>
            </a:pPr>
            <a:r>
              <a:rPr lang="hu-HU" b="1" i="0">
                <a:effectLst/>
              </a:rPr>
              <a:t>Backend:</a:t>
            </a:r>
            <a:r>
              <a:rPr lang="hu-HU" b="0" i="0">
                <a:effectLst/>
              </a:rPr>
              <a:t> MySQL (termékadatok, felhasználók kezelése), REST API (kommunikáció).</a:t>
            </a:r>
          </a:p>
          <a:p>
            <a:pPr>
              <a:buFont typeface="Arial" panose="020B0604020202020204" pitchFamily="34" charset="0"/>
              <a:buChar char="•"/>
            </a:pPr>
            <a:r>
              <a:rPr lang="hu-HU" b="1" i="0">
                <a:effectLst/>
              </a:rPr>
              <a:t>Integráció:</a:t>
            </a:r>
            <a:r>
              <a:rPr lang="hu-HU" b="0" i="0">
                <a:effectLst/>
              </a:rPr>
              <a:t> Jelszó levédés(Argon2), biztonságos hitelesítés (JWT).</a:t>
            </a:r>
          </a:p>
          <a:p>
            <a:endParaRPr lang="hu-HU" dirty="0"/>
          </a:p>
        </p:txBody>
      </p:sp>
      <p:pic>
        <p:nvPicPr>
          <p:cNvPr id="5" name="Kép 4" descr="A képen képernyőkép, tervezés látható&#10;&#10;Előfordulhat, hogy a mesterséges intelligencia által létrehozott tartalom helytelen.">
            <a:extLst>
              <a:ext uri="{FF2B5EF4-FFF2-40B4-BE49-F238E27FC236}">
                <a16:creationId xmlns:a16="http://schemas.microsoft.com/office/drawing/2014/main" id="{3D0F95BA-AFA6-4C5F-A3AA-E610B00FBF51}"/>
              </a:ext>
            </a:extLst>
          </p:cNvPr>
          <p:cNvPicPr>
            <a:picLocks noChangeAspect="1"/>
          </p:cNvPicPr>
          <p:nvPr/>
        </p:nvPicPr>
        <p:blipFill>
          <a:blip r:embed="rId2"/>
          <a:stretch>
            <a:fillRect/>
          </a:stretch>
        </p:blipFill>
        <p:spPr>
          <a:xfrm>
            <a:off x="5821895" y="2661603"/>
            <a:ext cx="4995332" cy="2610061"/>
          </a:xfrm>
          <a:prstGeom prst="rect">
            <a:avLst/>
          </a:prstGeom>
          <a:noFill/>
        </p:spPr>
      </p:pic>
    </p:spTree>
    <p:extLst>
      <p:ext uri="{BB962C8B-B14F-4D97-AF65-F5344CB8AC3E}">
        <p14:creationId xmlns:p14="http://schemas.microsoft.com/office/powerpoint/2010/main" val="264796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8961F5C-2528-4265-A50A-D2110E85E1E2}"/>
              </a:ext>
            </a:extLst>
          </p:cNvPr>
          <p:cNvSpPr>
            <a:spLocks noGrp="1"/>
          </p:cNvSpPr>
          <p:nvPr>
            <p:ph type="title"/>
          </p:nvPr>
        </p:nvSpPr>
        <p:spPr/>
        <p:txBody>
          <a:bodyPr/>
          <a:lstStyle/>
          <a:p>
            <a:r>
              <a:rPr lang="hu-HU" dirty="0"/>
              <a:t>Adatbázis (</a:t>
            </a:r>
            <a:r>
              <a:rPr lang="hu-HU" dirty="0" err="1"/>
              <a:t>MySql</a:t>
            </a:r>
            <a:r>
              <a:rPr lang="hu-HU" dirty="0"/>
              <a:t>)</a:t>
            </a:r>
          </a:p>
        </p:txBody>
      </p:sp>
      <p:sp>
        <p:nvSpPr>
          <p:cNvPr id="3" name="Tartalom helye 2">
            <a:extLst>
              <a:ext uri="{FF2B5EF4-FFF2-40B4-BE49-F238E27FC236}">
                <a16:creationId xmlns:a16="http://schemas.microsoft.com/office/drawing/2014/main" id="{149AC89F-18F4-4AA9-81D2-54BFABA39F43}"/>
              </a:ext>
            </a:extLst>
          </p:cNvPr>
          <p:cNvSpPr>
            <a:spLocks noGrp="1"/>
          </p:cNvSpPr>
          <p:nvPr>
            <p:ph sz="half" idx="1"/>
          </p:nvPr>
        </p:nvSpPr>
        <p:spPr/>
        <p:txBody>
          <a:bodyPr/>
          <a:lstStyle/>
          <a:p>
            <a:endParaRPr lang="hu-HU"/>
          </a:p>
        </p:txBody>
      </p:sp>
      <p:sp>
        <p:nvSpPr>
          <p:cNvPr id="4" name="Tartalom helye 3">
            <a:extLst>
              <a:ext uri="{FF2B5EF4-FFF2-40B4-BE49-F238E27FC236}">
                <a16:creationId xmlns:a16="http://schemas.microsoft.com/office/drawing/2014/main" id="{FF1CF39E-5BE8-4369-A654-27BC23A596A9}"/>
              </a:ext>
            </a:extLst>
          </p:cNvPr>
          <p:cNvSpPr>
            <a:spLocks noGrp="1"/>
          </p:cNvSpPr>
          <p:nvPr>
            <p:ph sz="half" idx="2"/>
          </p:nvPr>
        </p:nvSpPr>
        <p:spPr/>
        <p:txBody>
          <a:bodyPr/>
          <a:lstStyle/>
          <a:p>
            <a:endParaRPr lang="hu-HU"/>
          </a:p>
        </p:txBody>
      </p:sp>
      <p:pic>
        <p:nvPicPr>
          <p:cNvPr id="4098" name="Picture 2">
            <a:extLst>
              <a:ext uri="{FF2B5EF4-FFF2-40B4-BE49-F238E27FC236}">
                <a16:creationId xmlns:a16="http://schemas.microsoft.com/office/drawing/2014/main" id="{B094562F-4F80-4F77-9F90-EF52D9F44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103" y="3071005"/>
            <a:ext cx="5921898" cy="18719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47675E61-4FE8-4BA0-9F5F-B2F216459CE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3071005"/>
            <a:ext cx="6134666" cy="1871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87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24D56B-3993-F8CB-24AA-CF88895D6849}"/>
              </a:ext>
            </a:extLst>
          </p:cNvPr>
          <p:cNvSpPr>
            <a:spLocks noGrp="1"/>
          </p:cNvSpPr>
          <p:nvPr>
            <p:ph type="title"/>
          </p:nvPr>
        </p:nvSpPr>
        <p:spPr>
          <a:xfrm>
            <a:off x="685801" y="609600"/>
            <a:ext cx="10131425" cy="1456267"/>
          </a:xfrm>
        </p:spPr>
        <p:txBody>
          <a:bodyPr anchor="ctr">
            <a:normAutofit/>
          </a:bodyPr>
          <a:lstStyle/>
          <a:p>
            <a:r>
              <a:rPr lang="en-US" dirty="0"/>
              <a:t>Backend</a:t>
            </a:r>
          </a:p>
        </p:txBody>
      </p:sp>
      <p:pic>
        <p:nvPicPr>
          <p:cNvPr id="7170" name="Picture 2">
            <a:extLst>
              <a:ext uri="{FF2B5EF4-FFF2-40B4-BE49-F238E27FC236}">
                <a16:creationId xmlns:a16="http://schemas.microsoft.com/office/drawing/2014/main" id="{668B5017-796B-4BCE-B0C7-545CE8C751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16760" y="2142067"/>
            <a:ext cx="5269506" cy="364913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51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B9D3F32-8A45-4F1A-B0D7-B68E94F4AF18}"/>
              </a:ext>
            </a:extLst>
          </p:cNvPr>
          <p:cNvSpPr>
            <a:spLocks noGrp="1"/>
          </p:cNvSpPr>
          <p:nvPr>
            <p:ph type="title"/>
          </p:nvPr>
        </p:nvSpPr>
        <p:spPr/>
        <p:txBody>
          <a:bodyPr/>
          <a:lstStyle/>
          <a:p>
            <a:r>
              <a:rPr lang="hu-HU" dirty="0" err="1"/>
              <a:t>User</a:t>
            </a:r>
            <a:endParaRPr lang="hu-HU" dirty="0"/>
          </a:p>
        </p:txBody>
      </p:sp>
      <p:sp>
        <p:nvSpPr>
          <p:cNvPr id="3" name="Tartalom helye 2">
            <a:extLst>
              <a:ext uri="{FF2B5EF4-FFF2-40B4-BE49-F238E27FC236}">
                <a16:creationId xmlns:a16="http://schemas.microsoft.com/office/drawing/2014/main" id="{ECD5FE2F-7880-44EA-9978-FEB5BFB77D69}"/>
              </a:ext>
            </a:extLst>
          </p:cNvPr>
          <p:cNvSpPr>
            <a:spLocks noGrp="1"/>
          </p:cNvSpPr>
          <p:nvPr>
            <p:ph idx="1"/>
          </p:nvPr>
        </p:nvSpPr>
        <p:spPr/>
        <p:txBody>
          <a:bodyPr/>
          <a:lstStyle/>
          <a:p>
            <a:endParaRPr lang="hu-HU"/>
          </a:p>
        </p:txBody>
      </p:sp>
      <p:pic>
        <p:nvPicPr>
          <p:cNvPr id="8194" name="Picture 2">
            <a:extLst>
              <a:ext uri="{FF2B5EF4-FFF2-40B4-BE49-F238E27FC236}">
                <a16:creationId xmlns:a16="http://schemas.microsoft.com/office/drawing/2014/main" id="{892BFD92-7A84-4182-B11F-9A1C5D592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1592" y="1038225"/>
            <a:ext cx="4283216" cy="5181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0F4F79CD-6A26-4A32-81D7-74E6C09AB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860" y="1038225"/>
            <a:ext cx="4202853"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93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2E7470F-433C-4BA5-8D93-0405C03D132F}"/>
              </a:ext>
            </a:extLst>
          </p:cNvPr>
          <p:cNvSpPr>
            <a:spLocks noGrp="1"/>
          </p:cNvSpPr>
          <p:nvPr>
            <p:ph type="title"/>
          </p:nvPr>
        </p:nvSpPr>
        <p:spPr>
          <a:xfrm>
            <a:off x="685801" y="609600"/>
            <a:ext cx="10131425" cy="1456267"/>
          </a:xfrm>
        </p:spPr>
        <p:txBody>
          <a:bodyPr anchor="ctr">
            <a:normAutofit/>
          </a:bodyPr>
          <a:lstStyle/>
          <a:p>
            <a:r>
              <a:rPr lang="hu-HU" dirty="0" err="1"/>
              <a:t>User</a:t>
            </a:r>
            <a:r>
              <a:rPr lang="hu-HU" dirty="0"/>
              <a:t> termék</a:t>
            </a:r>
          </a:p>
        </p:txBody>
      </p:sp>
      <p:pic>
        <p:nvPicPr>
          <p:cNvPr id="9218" name="Picture 2">
            <a:extLst>
              <a:ext uri="{FF2B5EF4-FFF2-40B4-BE49-F238E27FC236}">
                <a16:creationId xmlns:a16="http://schemas.microsoft.com/office/drawing/2014/main" id="{B75AF4FA-5B44-4D40-B410-01D84A59E1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1878" y="2142067"/>
            <a:ext cx="8699271" cy="364913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627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Égi">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TF89606788_38Langs_Updated" id="{6ACC3795-C113-46C7-BA8B-581A2655CF97}" vid="{DD67B5DC-7A7C-4371-A933-12B7193CA626}"/>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3.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Égi arculat</Template>
  <TotalTime>250</TotalTime>
  <Words>204</Words>
  <Application>Microsoft Office PowerPoint</Application>
  <PresentationFormat>Szélesvásznú</PresentationFormat>
  <Paragraphs>53</Paragraphs>
  <Slides>29</Slides>
  <Notes>2</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29</vt:i4>
      </vt:variant>
    </vt:vector>
  </HeadingPairs>
  <TitlesOfParts>
    <vt:vector size="33" baseType="lpstr">
      <vt:lpstr>Arial</vt:lpstr>
      <vt:lpstr>Calibri</vt:lpstr>
      <vt:lpstr>Calibri Light</vt:lpstr>
      <vt:lpstr>Égi</vt:lpstr>
      <vt:lpstr> Vendo Marketplace</vt:lpstr>
      <vt:lpstr>Tartalomjegyzék</vt:lpstr>
      <vt:lpstr>Miért csináltuk?</vt:lpstr>
      <vt:lpstr> Miért hasznos?</vt:lpstr>
      <vt:lpstr>Hogyan csináltuk?</vt:lpstr>
      <vt:lpstr>Adatbázis (MySql)</vt:lpstr>
      <vt:lpstr>Backend</vt:lpstr>
      <vt:lpstr>User</vt:lpstr>
      <vt:lpstr>User termék</vt:lpstr>
      <vt:lpstr>User routes</vt:lpstr>
      <vt:lpstr>Termékek</vt:lpstr>
      <vt:lpstr>PowerPoint-bemutató</vt:lpstr>
      <vt:lpstr>PowerPoint-bemutató</vt:lpstr>
      <vt:lpstr>PowerPoint-bemutató</vt:lpstr>
      <vt:lpstr>PowerPoint-bemutató</vt:lpstr>
      <vt:lpstr>PowerPoint-bemutató</vt:lpstr>
      <vt:lpstr>Frontend</vt:lpstr>
      <vt:lpstr>Header</vt:lpstr>
      <vt:lpstr>PowerPoint-bemutató</vt:lpstr>
      <vt:lpstr>Routes</vt:lpstr>
      <vt:lpstr>Kezdőoldal</vt:lpstr>
      <vt:lpstr>Kezdőoldal dark ás Light mode</vt:lpstr>
      <vt:lpstr>Bejelentkezés</vt:lpstr>
      <vt:lpstr>Regisztráció</vt:lpstr>
      <vt:lpstr>Kijlenetkezés</vt:lpstr>
      <vt:lpstr>Termékfeltöltés</vt:lpstr>
      <vt:lpstr>Kompatibilitás</vt:lpstr>
      <vt:lpstr>Q&amp;A</vt:lpstr>
      <vt:lpstr>Köszönjük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Marketplace</dc:title>
  <dc:creator>Milán Makula</dc:creator>
  <cp:lastModifiedBy>Milán Makula</cp:lastModifiedBy>
  <cp:revision>15</cp:revision>
  <dcterms:created xsi:type="dcterms:W3CDTF">2025-05-09T08:44:04Z</dcterms:created>
  <dcterms:modified xsi:type="dcterms:W3CDTF">2025-05-09T12:54:41Z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